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397" r:id="rId2"/>
    <p:sldId id="463" r:id="rId3"/>
    <p:sldId id="419" r:id="rId4"/>
    <p:sldId id="454" r:id="rId5"/>
    <p:sldId id="464" r:id="rId6"/>
    <p:sldId id="465" r:id="rId7"/>
    <p:sldId id="466" r:id="rId8"/>
    <p:sldId id="467" r:id="rId9"/>
    <p:sldId id="468" r:id="rId10"/>
    <p:sldId id="469" r:id="rId11"/>
    <p:sldId id="471" r:id="rId12"/>
    <p:sldId id="472" r:id="rId13"/>
    <p:sldId id="473" r:id="rId14"/>
    <p:sldId id="475" r:id="rId15"/>
    <p:sldId id="476" r:id="rId16"/>
    <p:sldId id="474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EC5F9-9915-4C96-B1DF-6E87A0D6BB1F}" v="3" dt="2024-04-19T20:55:20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90" autoAdjust="0"/>
  </p:normalViewPr>
  <p:slideViewPr>
    <p:cSldViewPr snapToGrid="0">
      <p:cViewPr varScale="1">
        <p:scale>
          <a:sx n="79" d="100"/>
          <a:sy n="79" d="100"/>
        </p:scale>
        <p:origin x="1614" y="96"/>
      </p:cViewPr>
      <p:guideLst/>
    </p:cSldViewPr>
  </p:slideViewPr>
  <p:outlineViewPr>
    <p:cViewPr>
      <p:scale>
        <a:sx n="33" d="100"/>
        <a:sy n="33" d="100"/>
      </p:scale>
      <p:origin x="0" y="-13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19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Thrower" userId="11f6edcf-a795-4faa-8004-dc7368f61604" providerId="ADAL" clId="{2B4EC5F9-9915-4C96-B1DF-6E87A0D6BB1F}"/>
    <pc:docChg chg="modSld">
      <pc:chgData name="Carla Thrower" userId="11f6edcf-a795-4faa-8004-dc7368f61604" providerId="ADAL" clId="{2B4EC5F9-9915-4C96-B1DF-6E87A0D6BB1F}" dt="2024-04-19T20:55:20.353" v="3" actId="20577"/>
      <pc:docMkLst>
        <pc:docMk/>
      </pc:docMkLst>
      <pc:sldChg chg="modSp mod">
        <pc:chgData name="Carla Thrower" userId="11f6edcf-a795-4faa-8004-dc7368f61604" providerId="ADAL" clId="{2B4EC5F9-9915-4C96-B1DF-6E87A0D6BB1F}" dt="2024-04-19T20:55:20.353" v="3" actId="20577"/>
        <pc:sldMkLst>
          <pc:docMk/>
          <pc:sldMk cId="917201191" sldId="397"/>
        </pc:sldMkLst>
        <pc:graphicFrameChg chg="mod">
          <ac:chgData name="Carla Thrower" userId="11f6edcf-a795-4faa-8004-dc7368f61604" providerId="ADAL" clId="{2B4EC5F9-9915-4C96-B1DF-6E87A0D6BB1F}" dt="2024-04-19T20:55:20.353" v="3" actId="20577"/>
          <ac:graphicFrameMkLst>
            <pc:docMk/>
            <pc:sldMk cId="917201191" sldId="397"/>
            <ac:graphicFrameMk id="17" creationId="{C6A81301-D57B-6379-8F3D-1AB70FAD799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D7D86-3910-4000-8C6D-929AE72A6949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E88B6F-C958-493F-A52E-C08742091D77}">
      <dgm:prSet custT="1"/>
      <dgm:spPr/>
      <dgm:t>
        <a:bodyPr/>
        <a:lstStyle/>
        <a:p>
          <a:pPr algn="ctr"/>
          <a:endParaRPr lang="en-US" sz="4800" dirty="0"/>
        </a:p>
        <a:p>
          <a:pPr algn="ctr"/>
          <a:r>
            <a:rPr lang="en-US" sz="4800" dirty="0"/>
            <a:t>Certification Overview </a:t>
          </a:r>
        </a:p>
      </dgm:t>
    </dgm:pt>
    <dgm:pt modelId="{F1DCED39-4583-40D2-A28A-DB1E3B35E9C4}" type="parTrans" cxnId="{A1CA8E35-DBB3-4A70-9402-8E71DAFFF43C}">
      <dgm:prSet/>
      <dgm:spPr/>
      <dgm:t>
        <a:bodyPr/>
        <a:lstStyle/>
        <a:p>
          <a:endParaRPr lang="en-US"/>
        </a:p>
      </dgm:t>
    </dgm:pt>
    <dgm:pt modelId="{D5B3026E-5FD8-4FCF-9F67-D4BB82C4F49F}" type="sibTrans" cxnId="{A1CA8E35-DBB3-4A70-9402-8E71DAFFF43C}">
      <dgm:prSet/>
      <dgm:spPr/>
      <dgm:t>
        <a:bodyPr/>
        <a:lstStyle/>
        <a:p>
          <a:endParaRPr lang="en-US"/>
        </a:p>
      </dgm:t>
    </dgm:pt>
    <dgm:pt modelId="{58F01890-E238-40B0-8E7E-138B42EFA503}">
      <dgm:prSet custT="1"/>
      <dgm:spPr/>
      <dgm:t>
        <a:bodyPr/>
        <a:lstStyle/>
        <a:p>
          <a:pPr algn="ctr"/>
          <a:endParaRPr lang="en-US" sz="4800" dirty="0"/>
        </a:p>
      </dgm:t>
    </dgm:pt>
    <dgm:pt modelId="{F52779D1-210F-45DD-BA92-9591A5E08AEF}" type="parTrans" cxnId="{CA00C14B-2577-4352-B83F-CA8B351607AE}">
      <dgm:prSet/>
      <dgm:spPr/>
      <dgm:t>
        <a:bodyPr/>
        <a:lstStyle/>
        <a:p>
          <a:endParaRPr lang="en-US"/>
        </a:p>
      </dgm:t>
    </dgm:pt>
    <dgm:pt modelId="{2AC6BD68-46C8-4B30-95C2-93D84F8AC0D9}" type="sibTrans" cxnId="{CA00C14B-2577-4352-B83F-CA8B351607AE}">
      <dgm:prSet/>
      <dgm:spPr/>
      <dgm:t>
        <a:bodyPr/>
        <a:lstStyle/>
        <a:p>
          <a:endParaRPr lang="en-US"/>
        </a:p>
      </dgm:t>
    </dgm:pt>
    <dgm:pt modelId="{3C6F2F48-1317-4D35-B156-1EB3FF320891}" type="pres">
      <dgm:prSet presAssocID="{40AD7D86-3910-4000-8C6D-929AE72A6949}" presName="vert0" presStyleCnt="0">
        <dgm:presLayoutVars>
          <dgm:dir/>
          <dgm:animOne val="branch"/>
          <dgm:animLvl val="lvl"/>
        </dgm:presLayoutVars>
      </dgm:prSet>
      <dgm:spPr/>
    </dgm:pt>
    <dgm:pt modelId="{91FAD8D4-1251-45F6-BC8E-A1A0E46364C6}" type="pres">
      <dgm:prSet presAssocID="{9CE88B6F-C958-493F-A52E-C08742091D77}" presName="thickLine" presStyleLbl="alignNode1" presStyleIdx="0" presStyleCnt="2"/>
      <dgm:spPr/>
    </dgm:pt>
    <dgm:pt modelId="{2FA7EC11-2062-4C0D-96B9-2134DA2E62F9}" type="pres">
      <dgm:prSet presAssocID="{9CE88B6F-C958-493F-A52E-C08742091D77}" presName="horz1" presStyleCnt="0"/>
      <dgm:spPr/>
    </dgm:pt>
    <dgm:pt modelId="{30D8886E-8742-4B1F-A469-3976C7266DE0}" type="pres">
      <dgm:prSet presAssocID="{9CE88B6F-C958-493F-A52E-C08742091D77}" presName="tx1" presStyleLbl="revTx" presStyleIdx="0" presStyleCnt="2"/>
      <dgm:spPr/>
    </dgm:pt>
    <dgm:pt modelId="{E22B0BF4-C7C1-4A19-AAC1-933CD3DB8246}" type="pres">
      <dgm:prSet presAssocID="{9CE88B6F-C958-493F-A52E-C08742091D77}" presName="vert1" presStyleCnt="0"/>
      <dgm:spPr/>
    </dgm:pt>
    <dgm:pt modelId="{B966E5CA-1629-4018-8760-7A3BA347D50E}" type="pres">
      <dgm:prSet presAssocID="{58F01890-E238-40B0-8E7E-138B42EFA503}" presName="thickLine" presStyleLbl="alignNode1" presStyleIdx="1" presStyleCnt="2" custLinFactNeighborX="-751" custLinFactNeighborY="62933"/>
      <dgm:spPr/>
    </dgm:pt>
    <dgm:pt modelId="{1A77324A-7D32-4F1D-AC7B-65A0E6524B24}" type="pres">
      <dgm:prSet presAssocID="{58F01890-E238-40B0-8E7E-138B42EFA503}" presName="horz1" presStyleCnt="0"/>
      <dgm:spPr/>
    </dgm:pt>
    <dgm:pt modelId="{D7979CD0-9B02-4B52-B9C8-3C13F41524A1}" type="pres">
      <dgm:prSet presAssocID="{58F01890-E238-40B0-8E7E-138B42EFA503}" presName="tx1" presStyleLbl="revTx" presStyleIdx="1" presStyleCnt="2"/>
      <dgm:spPr/>
    </dgm:pt>
    <dgm:pt modelId="{5E10CE21-29F6-4BE1-8981-6A6D6703A139}" type="pres">
      <dgm:prSet presAssocID="{58F01890-E238-40B0-8E7E-138B42EFA503}" presName="vert1" presStyleCnt="0"/>
      <dgm:spPr/>
    </dgm:pt>
  </dgm:ptLst>
  <dgm:cxnLst>
    <dgm:cxn modelId="{A1CA8E35-DBB3-4A70-9402-8E71DAFFF43C}" srcId="{40AD7D86-3910-4000-8C6D-929AE72A6949}" destId="{9CE88B6F-C958-493F-A52E-C08742091D77}" srcOrd="0" destOrd="0" parTransId="{F1DCED39-4583-40D2-A28A-DB1E3B35E9C4}" sibTransId="{D5B3026E-5FD8-4FCF-9F67-D4BB82C4F49F}"/>
    <dgm:cxn modelId="{A827145F-493D-4191-9E87-0028292F3C9C}" type="presOf" srcId="{9CE88B6F-C958-493F-A52E-C08742091D77}" destId="{30D8886E-8742-4B1F-A469-3976C7266DE0}" srcOrd="0" destOrd="0" presId="urn:microsoft.com/office/officeart/2008/layout/LinedList"/>
    <dgm:cxn modelId="{B3FF1266-9A1F-47CB-BD1A-B972466A7578}" type="presOf" srcId="{40AD7D86-3910-4000-8C6D-929AE72A6949}" destId="{3C6F2F48-1317-4D35-B156-1EB3FF320891}" srcOrd="0" destOrd="0" presId="urn:microsoft.com/office/officeart/2008/layout/LinedList"/>
    <dgm:cxn modelId="{CA00C14B-2577-4352-B83F-CA8B351607AE}" srcId="{40AD7D86-3910-4000-8C6D-929AE72A6949}" destId="{58F01890-E238-40B0-8E7E-138B42EFA503}" srcOrd="1" destOrd="0" parTransId="{F52779D1-210F-45DD-BA92-9591A5E08AEF}" sibTransId="{2AC6BD68-46C8-4B30-95C2-93D84F8AC0D9}"/>
    <dgm:cxn modelId="{4ACB96A7-9637-4373-8E28-A17B0D2CB313}" type="presOf" srcId="{58F01890-E238-40B0-8E7E-138B42EFA503}" destId="{D7979CD0-9B02-4B52-B9C8-3C13F41524A1}" srcOrd="0" destOrd="0" presId="urn:microsoft.com/office/officeart/2008/layout/LinedList"/>
    <dgm:cxn modelId="{BE314F4E-80BD-4828-AD96-58AFD67ABF07}" type="presParOf" srcId="{3C6F2F48-1317-4D35-B156-1EB3FF320891}" destId="{91FAD8D4-1251-45F6-BC8E-A1A0E46364C6}" srcOrd="0" destOrd="0" presId="urn:microsoft.com/office/officeart/2008/layout/LinedList"/>
    <dgm:cxn modelId="{F47E2C79-0375-40A0-8E0F-59463CC5DA53}" type="presParOf" srcId="{3C6F2F48-1317-4D35-B156-1EB3FF320891}" destId="{2FA7EC11-2062-4C0D-96B9-2134DA2E62F9}" srcOrd="1" destOrd="0" presId="urn:microsoft.com/office/officeart/2008/layout/LinedList"/>
    <dgm:cxn modelId="{34CCAB9F-6A49-457D-8FA9-F7BC255E730C}" type="presParOf" srcId="{2FA7EC11-2062-4C0D-96B9-2134DA2E62F9}" destId="{30D8886E-8742-4B1F-A469-3976C7266DE0}" srcOrd="0" destOrd="0" presId="urn:microsoft.com/office/officeart/2008/layout/LinedList"/>
    <dgm:cxn modelId="{DD93C0B0-7772-4A9A-B150-ABB7715E3321}" type="presParOf" srcId="{2FA7EC11-2062-4C0D-96B9-2134DA2E62F9}" destId="{E22B0BF4-C7C1-4A19-AAC1-933CD3DB8246}" srcOrd="1" destOrd="0" presId="urn:microsoft.com/office/officeart/2008/layout/LinedList"/>
    <dgm:cxn modelId="{3A39C6E0-9B24-4077-AD60-C8EA2F69521F}" type="presParOf" srcId="{3C6F2F48-1317-4D35-B156-1EB3FF320891}" destId="{B966E5CA-1629-4018-8760-7A3BA347D50E}" srcOrd="2" destOrd="0" presId="urn:microsoft.com/office/officeart/2008/layout/LinedList"/>
    <dgm:cxn modelId="{1A9DE91B-B969-476D-B34B-924265BF03E0}" type="presParOf" srcId="{3C6F2F48-1317-4D35-B156-1EB3FF320891}" destId="{1A77324A-7D32-4F1D-AC7B-65A0E6524B24}" srcOrd="3" destOrd="0" presId="urn:microsoft.com/office/officeart/2008/layout/LinedList"/>
    <dgm:cxn modelId="{4C37ABEB-E118-471C-B32E-3404E145089D}" type="presParOf" srcId="{1A77324A-7D32-4F1D-AC7B-65A0E6524B24}" destId="{D7979CD0-9B02-4B52-B9C8-3C13F41524A1}" srcOrd="0" destOrd="0" presId="urn:microsoft.com/office/officeart/2008/layout/LinedList"/>
    <dgm:cxn modelId="{688D5843-257F-41CD-A5E1-DBC90C036401}" type="presParOf" srcId="{1A77324A-7D32-4F1D-AC7B-65A0E6524B24}" destId="{5E10CE21-29F6-4BE1-8981-6A6D6703A1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D7D86-3910-4000-8C6D-929AE72A694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F4C9DE-5E71-495E-A261-D11B5CF313CC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Application for Certification</a:t>
          </a:r>
        </a:p>
      </dgm:t>
    </dgm:pt>
    <dgm:pt modelId="{4B93818D-0D96-451B-AEB0-7DB95C988815}" type="parTrans" cxnId="{967A12CB-0FC1-4829-BBCE-FC6A8E007B45}">
      <dgm:prSet/>
      <dgm:spPr/>
      <dgm:t>
        <a:bodyPr/>
        <a:lstStyle/>
        <a:p>
          <a:endParaRPr lang="en-US"/>
        </a:p>
      </dgm:t>
    </dgm:pt>
    <dgm:pt modelId="{C8C72EF8-7621-4EA5-A782-247053AC701F}" type="sibTrans" cxnId="{967A12CB-0FC1-4829-BBCE-FC6A8E007B45}">
      <dgm:prSet/>
      <dgm:spPr/>
      <dgm:t>
        <a:bodyPr/>
        <a:lstStyle/>
        <a:p>
          <a:endParaRPr lang="en-US"/>
        </a:p>
      </dgm:t>
    </dgm:pt>
    <dgm:pt modelId="{C95E4C1A-F178-4825-8A02-819A4C6CF998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Certificate Types</a:t>
          </a:r>
        </a:p>
      </dgm:t>
    </dgm:pt>
    <dgm:pt modelId="{EC2AC823-9119-4772-B253-E54274D831CD}" type="parTrans" cxnId="{983DD2F2-4228-421C-A5D5-5F8CF6E1F2E7}">
      <dgm:prSet/>
      <dgm:spPr/>
      <dgm:t>
        <a:bodyPr/>
        <a:lstStyle/>
        <a:p>
          <a:endParaRPr lang="en-US"/>
        </a:p>
      </dgm:t>
    </dgm:pt>
    <dgm:pt modelId="{EE97B466-5540-424D-B559-76B8F52A1686}" type="sibTrans" cxnId="{983DD2F2-4228-421C-A5D5-5F8CF6E1F2E7}">
      <dgm:prSet/>
      <dgm:spPr/>
      <dgm:t>
        <a:bodyPr/>
        <a:lstStyle/>
        <a:p>
          <a:endParaRPr lang="en-US"/>
        </a:p>
      </dgm:t>
    </dgm:pt>
    <dgm:pt modelId="{453BA4E8-CB52-43C9-9F4E-88E605C0E8BA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Endorsements</a:t>
          </a:r>
        </a:p>
      </dgm:t>
    </dgm:pt>
    <dgm:pt modelId="{9A903AA1-6E94-4264-A561-5841863F93BD}" type="parTrans" cxnId="{D132C5E3-0CA1-40AD-BFA9-0E8ECD8486D4}">
      <dgm:prSet/>
      <dgm:spPr/>
      <dgm:t>
        <a:bodyPr/>
        <a:lstStyle/>
        <a:p>
          <a:endParaRPr lang="en-US"/>
        </a:p>
      </dgm:t>
    </dgm:pt>
    <dgm:pt modelId="{E93566CB-1B08-4F04-B1D1-E789D4B93221}" type="sibTrans" cxnId="{D132C5E3-0CA1-40AD-BFA9-0E8ECD8486D4}">
      <dgm:prSet/>
      <dgm:spPr/>
      <dgm:t>
        <a:bodyPr/>
        <a:lstStyle/>
        <a:p>
          <a:endParaRPr lang="en-US"/>
        </a:p>
      </dgm:t>
    </dgm:pt>
    <dgm:pt modelId="{DAD229AD-26FF-4D72-AC39-C1A3B9C76FB6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Conditional Certificate</a:t>
          </a:r>
        </a:p>
      </dgm:t>
    </dgm:pt>
    <dgm:pt modelId="{05B2670F-0F84-4AD4-AD3A-E4A829F8FFAD}" type="parTrans" cxnId="{218A0F4F-BCDE-4475-BF68-AC0E9763AC75}">
      <dgm:prSet/>
      <dgm:spPr/>
      <dgm:t>
        <a:bodyPr/>
        <a:lstStyle/>
        <a:p>
          <a:endParaRPr lang="en-US"/>
        </a:p>
      </dgm:t>
    </dgm:pt>
    <dgm:pt modelId="{5E2C24CB-B446-45C3-B65E-9E6E123D8205}" type="sibTrans" cxnId="{218A0F4F-BCDE-4475-BF68-AC0E9763AC75}">
      <dgm:prSet/>
      <dgm:spPr/>
      <dgm:t>
        <a:bodyPr/>
        <a:lstStyle/>
        <a:p>
          <a:endParaRPr lang="en-US"/>
        </a:p>
      </dgm:t>
    </dgm:pt>
    <dgm:pt modelId="{CFC37EF2-0DCF-4922-892F-7BC3E446A6FE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Designated Certificate</a:t>
          </a:r>
        </a:p>
      </dgm:t>
    </dgm:pt>
    <dgm:pt modelId="{6A0D3A2C-5AC6-4571-AAD2-E657A131B9D7}" type="parTrans" cxnId="{6F2E09FC-2478-4275-81BA-55F6AEC9C295}">
      <dgm:prSet/>
      <dgm:spPr/>
      <dgm:t>
        <a:bodyPr/>
        <a:lstStyle/>
        <a:p>
          <a:endParaRPr lang="en-US"/>
        </a:p>
      </dgm:t>
    </dgm:pt>
    <dgm:pt modelId="{AB310530-8984-4E98-A64B-FCAE9D081DF3}" type="sibTrans" cxnId="{6F2E09FC-2478-4275-81BA-55F6AEC9C295}">
      <dgm:prSet/>
      <dgm:spPr/>
      <dgm:t>
        <a:bodyPr/>
        <a:lstStyle/>
        <a:p>
          <a:endParaRPr lang="en-US"/>
        </a:p>
      </dgm:t>
    </dgm:pt>
    <dgm:pt modelId="{5675DA6F-8FDB-4E99-8625-79A8F2A18AF1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State Licensed Educators</a:t>
          </a:r>
        </a:p>
      </dgm:t>
    </dgm:pt>
    <dgm:pt modelId="{7291EE15-2F21-4B36-A2E9-99D803BBC6BB}" type="parTrans" cxnId="{122E60B6-C53B-411F-87D9-1009A9150EAA}">
      <dgm:prSet/>
      <dgm:spPr/>
      <dgm:t>
        <a:bodyPr/>
        <a:lstStyle/>
        <a:p>
          <a:endParaRPr lang="en-US"/>
        </a:p>
      </dgm:t>
    </dgm:pt>
    <dgm:pt modelId="{1DF56701-2471-44A3-A210-8A7B2300DB7C}" type="sibTrans" cxnId="{122E60B6-C53B-411F-87D9-1009A9150EAA}">
      <dgm:prSet/>
      <dgm:spPr/>
      <dgm:t>
        <a:bodyPr/>
        <a:lstStyle/>
        <a:p>
          <a:endParaRPr lang="en-US"/>
        </a:p>
      </dgm:t>
    </dgm:pt>
    <dgm:pt modelId="{E64A1674-75CC-4E5E-8DAE-F7D4DC3A2F38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Official Transcripts</a:t>
          </a:r>
        </a:p>
      </dgm:t>
    </dgm:pt>
    <dgm:pt modelId="{A2899680-8B4D-4DAD-BF97-189A6F5EBD60}" type="parTrans" cxnId="{499C3B65-2BEB-48D9-965B-B50FF96A9E48}">
      <dgm:prSet/>
      <dgm:spPr/>
      <dgm:t>
        <a:bodyPr/>
        <a:lstStyle/>
        <a:p>
          <a:endParaRPr lang="en-US"/>
        </a:p>
      </dgm:t>
    </dgm:pt>
    <dgm:pt modelId="{1BD7BC45-6133-40DE-98A0-50BEB5447ABC}" type="sibTrans" cxnId="{499C3B65-2BEB-48D9-965B-B50FF96A9E48}">
      <dgm:prSet/>
      <dgm:spPr/>
      <dgm:t>
        <a:bodyPr/>
        <a:lstStyle/>
        <a:p>
          <a:endParaRPr lang="en-US"/>
        </a:p>
      </dgm:t>
    </dgm:pt>
    <dgm:pt modelId="{6672EAF6-865A-4ED7-94B2-660367337FAC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Griggs/APLE Students</a:t>
          </a:r>
        </a:p>
      </dgm:t>
    </dgm:pt>
    <dgm:pt modelId="{20B63A60-AEBB-4CA9-9E59-8D3C9E44C2E0}" type="parTrans" cxnId="{EF1AA35D-BCBF-4E97-9E32-13C99590CAD9}">
      <dgm:prSet/>
      <dgm:spPr/>
      <dgm:t>
        <a:bodyPr/>
        <a:lstStyle/>
        <a:p>
          <a:endParaRPr lang="en-US"/>
        </a:p>
      </dgm:t>
    </dgm:pt>
    <dgm:pt modelId="{2BBC071F-0F86-40DB-A381-3861A8E6F13E}" type="sibTrans" cxnId="{EF1AA35D-BCBF-4E97-9E32-13C99590CAD9}">
      <dgm:prSet/>
      <dgm:spPr/>
      <dgm:t>
        <a:bodyPr/>
        <a:lstStyle/>
        <a:p>
          <a:endParaRPr lang="en-US"/>
        </a:p>
      </dgm:t>
    </dgm:pt>
    <dgm:pt modelId="{048F64F5-A4B5-48D8-B573-C879171E2E05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Senior Academy Partner Campus Students</a:t>
          </a:r>
        </a:p>
      </dgm:t>
    </dgm:pt>
    <dgm:pt modelId="{30ED31B9-C55D-4221-B699-0273AB6EB304}" type="parTrans" cxnId="{34ECFEA1-7129-403D-BD0B-7A063136CB0E}">
      <dgm:prSet/>
      <dgm:spPr/>
      <dgm:t>
        <a:bodyPr/>
        <a:lstStyle/>
        <a:p>
          <a:endParaRPr lang="en-US"/>
        </a:p>
      </dgm:t>
    </dgm:pt>
    <dgm:pt modelId="{26A8EE05-25C0-475A-82BC-B3A5AD1195D8}" type="sibTrans" cxnId="{34ECFEA1-7129-403D-BD0B-7A063136CB0E}">
      <dgm:prSet/>
      <dgm:spPr/>
      <dgm:t>
        <a:bodyPr/>
        <a:lstStyle/>
        <a:p>
          <a:endParaRPr lang="en-US"/>
        </a:p>
      </dgm:t>
    </dgm:pt>
    <dgm:pt modelId="{AB2D0732-C3FE-4486-96AE-4D93B64BCEFA}">
      <dgm:prSet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Certification Contact Information</a:t>
          </a:r>
        </a:p>
      </dgm:t>
    </dgm:pt>
    <dgm:pt modelId="{B1E58260-2181-4E3E-8B13-BFADE89B8B2F}" type="parTrans" cxnId="{307CEF05-A3DC-4B7D-A1D6-BD76856A0AB6}">
      <dgm:prSet/>
      <dgm:spPr/>
      <dgm:t>
        <a:bodyPr/>
        <a:lstStyle/>
        <a:p>
          <a:endParaRPr lang="en-US"/>
        </a:p>
      </dgm:t>
    </dgm:pt>
    <dgm:pt modelId="{1B45D29B-36DC-4939-ABF8-7DD68D05E51C}" type="sibTrans" cxnId="{307CEF05-A3DC-4B7D-A1D6-BD76856A0AB6}">
      <dgm:prSet/>
      <dgm:spPr/>
      <dgm:t>
        <a:bodyPr/>
        <a:lstStyle/>
        <a:p>
          <a:endParaRPr lang="en-US"/>
        </a:p>
      </dgm:t>
    </dgm:pt>
    <dgm:pt modelId="{2F98F414-6445-4D58-B09A-0BEB517D4AC3}" type="pres">
      <dgm:prSet presAssocID="{40AD7D86-3910-4000-8C6D-929AE72A6949}" presName="linear" presStyleCnt="0">
        <dgm:presLayoutVars>
          <dgm:dir/>
          <dgm:animLvl val="lvl"/>
          <dgm:resizeHandles val="exact"/>
        </dgm:presLayoutVars>
      </dgm:prSet>
      <dgm:spPr/>
    </dgm:pt>
    <dgm:pt modelId="{2F50A905-3540-4EF1-8CD1-D3E1DC93F565}" type="pres">
      <dgm:prSet presAssocID="{32F4C9DE-5E71-495E-A261-D11B5CF313CC}" presName="parentLin" presStyleCnt="0"/>
      <dgm:spPr/>
    </dgm:pt>
    <dgm:pt modelId="{93248159-51DF-4858-997E-407611FDFFC8}" type="pres">
      <dgm:prSet presAssocID="{32F4C9DE-5E71-495E-A261-D11B5CF313CC}" presName="parentLeftMargin" presStyleLbl="node1" presStyleIdx="0" presStyleCnt="10"/>
      <dgm:spPr/>
    </dgm:pt>
    <dgm:pt modelId="{A3D52859-C646-4A38-8D7E-D7E269837655}" type="pres">
      <dgm:prSet presAssocID="{32F4C9DE-5E71-495E-A261-D11B5CF313CC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E120854-8393-4BD2-874A-09719AAB1BFA}" type="pres">
      <dgm:prSet presAssocID="{32F4C9DE-5E71-495E-A261-D11B5CF313CC}" presName="negativeSpace" presStyleCnt="0"/>
      <dgm:spPr/>
    </dgm:pt>
    <dgm:pt modelId="{BAFC7C9D-7FC7-4636-968B-00BEBB95EB96}" type="pres">
      <dgm:prSet presAssocID="{32F4C9DE-5E71-495E-A261-D11B5CF313CC}" presName="childText" presStyleLbl="conFgAcc1" presStyleIdx="0" presStyleCnt="10">
        <dgm:presLayoutVars>
          <dgm:bulletEnabled val="1"/>
        </dgm:presLayoutVars>
      </dgm:prSet>
      <dgm:spPr/>
    </dgm:pt>
    <dgm:pt modelId="{E9BAFFE2-15D7-4B5D-B9B3-65E3E649AE61}" type="pres">
      <dgm:prSet presAssocID="{C8C72EF8-7621-4EA5-A782-247053AC701F}" presName="spaceBetweenRectangles" presStyleCnt="0"/>
      <dgm:spPr/>
    </dgm:pt>
    <dgm:pt modelId="{0D6D8E95-2E54-4DE5-92AD-86680CD31A8C}" type="pres">
      <dgm:prSet presAssocID="{C95E4C1A-F178-4825-8A02-819A4C6CF998}" presName="parentLin" presStyleCnt="0"/>
      <dgm:spPr/>
    </dgm:pt>
    <dgm:pt modelId="{A256D83C-7C47-404D-B809-70F755668BD2}" type="pres">
      <dgm:prSet presAssocID="{C95E4C1A-F178-4825-8A02-819A4C6CF998}" presName="parentLeftMargin" presStyleLbl="node1" presStyleIdx="0" presStyleCnt="10"/>
      <dgm:spPr/>
    </dgm:pt>
    <dgm:pt modelId="{4C61170B-BC91-4B23-92B2-8E617839FF8D}" type="pres">
      <dgm:prSet presAssocID="{C95E4C1A-F178-4825-8A02-819A4C6CF998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FF2FD2A-A78B-4498-985D-5C7A1ECA6B8B}" type="pres">
      <dgm:prSet presAssocID="{C95E4C1A-F178-4825-8A02-819A4C6CF998}" presName="negativeSpace" presStyleCnt="0"/>
      <dgm:spPr/>
    </dgm:pt>
    <dgm:pt modelId="{4B138CE0-EEA1-4B37-90C0-256A2513A9AA}" type="pres">
      <dgm:prSet presAssocID="{C95E4C1A-F178-4825-8A02-819A4C6CF998}" presName="childText" presStyleLbl="conFgAcc1" presStyleIdx="1" presStyleCnt="10">
        <dgm:presLayoutVars>
          <dgm:bulletEnabled val="1"/>
        </dgm:presLayoutVars>
      </dgm:prSet>
      <dgm:spPr/>
    </dgm:pt>
    <dgm:pt modelId="{A7644D2E-3F6B-4D5A-A97B-8A43450AB081}" type="pres">
      <dgm:prSet presAssocID="{EE97B466-5540-424D-B559-76B8F52A1686}" presName="spaceBetweenRectangles" presStyleCnt="0"/>
      <dgm:spPr/>
    </dgm:pt>
    <dgm:pt modelId="{DF13615D-DA8E-429B-AB77-8BB235761F84}" type="pres">
      <dgm:prSet presAssocID="{453BA4E8-CB52-43C9-9F4E-88E605C0E8BA}" presName="parentLin" presStyleCnt="0"/>
      <dgm:spPr/>
    </dgm:pt>
    <dgm:pt modelId="{AE3E9A70-2934-4CD9-AC49-C710F6F2E52A}" type="pres">
      <dgm:prSet presAssocID="{453BA4E8-CB52-43C9-9F4E-88E605C0E8BA}" presName="parentLeftMargin" presStyleLbl="node1" presStyleIdx="1" presStyleCnt="10"/>
      <dgm:spPr/>
    </dgm:pt>
    <dgm:pt modelId="{5C796EE4-80FB-42E7-8123-E6121DF8E9A7}" type="pres">
      <dgm:prSet presAssocID="{453BA4E8-CB52-43C9-9F4E-88E605C0E8BA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1E04FC77-2670-4FDC-899F-6015FB9B3261}" type="pres">
      <dgm:prSet presAssocID="{453BA4E8-CB52-43C9-9F4E-88E605C0E8BA}" presName="negativeSpace" presStyleCnt="0"/>
      <dgm:spPr/>
    </dgm:pt>
    <dgm:pt modelId="{52A55AD8-73FE-4548-B764-F1CCF00C03F1}" type="pres">
      <dgm:prSet presAssocID="{453BA4E8-CB52-43C9-9F4E-88E605C0E8BA}" presName="childText" presStyleLbl="conFgAcc1" presStyleIdx="2" presStyleCnt="10">
        <dgm:presLayoutVars>
          <dgm:bulletEnabled val="1"/>
        </dgm:presLayoutVars>
      </dgm:prSet>
      <dgm:spPr/>
    </dgm:pt>
    <dgm:pt modelId="{CE52D314-CCA2-42CA-9020-C8AF38155E75}" type="pres">
      <dgm:prSet presAssocID="{E93566CB-1B08-4F04-B1D1-E789D4B93221}" presName="spaceBetweenRectangles" presStyleCnt="0"/>
      <dgm:spPr/>
    </dgm:pt>
    <dgm:pt modelId="{BACB87AB-1CEC-42B4-A9EC-FC16F0EAF673}" type="pres">
      <dgm:prSet presAssocID="{DAD229AD-26FF-4D72-AC39-C1A3B9C76FB6}" presName="parentLin" presStyleCnt="0"/>
      <dgm:spPr/>
    </dgm:pt>
    <dgm:pt modelId="{73268C19-4F0B-4FCA-AE8A-057EC1E1E9E2}" type="pres">
      <dgm:prSet presAssocID="{DAD229AD-26FF-4D72-AC39-C1A3B9C76FB6}" presName="parentLeftMargin" presStyleLbl="node1" presStyleIdx="2" presStyleCnt="10"/>
      <dgm:spPr/>
    </dgm:pt>
    <dgm:pt modelId="{6B111724-9128-4A55-B667-7AE492E469FF}" type="pres">
      <dgm:prSet presAssocID="{DAD229AD-26FF-4D72-AC39-C1A3B9C76FB6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1A0EF623-F1CA-4449-8398-9B13A545FB2D}" type="pres">
      <dgm:prSet presAssocID="{DAD229AD-26FF-4D72-AC39-C1A3B9C76FB6}" presName="negativeSpace" presStyleCnt="0"/>
      <dgm:spPr/>
    </dgm:pt>
    <dgm:pt modelId="{924DB249-D458-4180-87B4-FDF8109288F1}" type="pres">
      <dgm:prSet presAssocID="{DAD229AD-26FF-4D72-AC39-C1A3B9C76FB6}" presName="childText" presStyleLbl="conFgAcc1" presStyleIdx="3" presStyleCnt="10">
        <dgm:presLayoutVars>
          <dgm:bulletEnabled val="1"/>
        </dgm:presLayoutVars>
      </dgm:prSet>
      <dgm:spPr/>
    </dgm:pt>
    <dgm:pt modelId="{5CA188E9-EAED-4535-85C7-80D41DDA86F6}" type="pres">
      <dgm:prSet presAssocID="{5E2C24CB-B446-45C3-B65E-9E6E123D8205}" presName="spaceBetweenRectangles" presStyleCnt="0"/>
      <dgm:spPr/>
    </dgm:pt>
    <dgm:pt modelId="{53104CD7-049B-404C-A816-727AC9BB3EEB}" type="pres">
      <dgm:prSet presAssocID="{CFC37EF2-0DCF-4922-892F-7BC3E446A6FE}" presName="parentLin" presStyleCnt="0"/>
      <dgm:spPr/>
    </dgm:pt>
    <dgm:pt modelId="{4CA7A2DA-F564-4EBA-9190-FD49939FEB93}" type="pres">
      <dgm:prSet presAssocID="{CFC37EF2-0DCF-4922-892F-7BC3E446A6FE}" presName="parentLeftMargin" presStyleLbl="node1" presStyleIdx="3" presStyleCnt="10"/>
      <dgm:spPr/>
    </dgm:pt>
    <dgm:pt modelId="{AC38F162-3218-43AA-A975-4C69A9F876B7}" type="pres">
      <dgm:prSet presAssocID="{CFC37EF2-0DCF-4922-892F-7BC3E446A6F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4C91A80E-8475-436E-9CAF-451718B7C9A7}" type="pres">
      <dgm:prSet presAssocID="{CFC37EF2-0DCF-4922-892F-7BC3E446A6FE}" presName="negativeSpace" presStyleCnt="0"/>
      <dgm:spPr/>
    </dgm:pt>
    <dgm:pt modelId="{315D28A3-081B-4273-8CE7-D8E5ED060BFE}" type="pres">
      <dgm:prSet presAssocID="{CFC37EF2-0DCF-4922-892F-7BC3E446A6FE}" presName="childText" presStyleLbl="conFgAcc1" presStyleIdx="4" presStyleCnt="10">
        <dgm:presLayoutVars>
          <dgm:bulletEnabled val="1"/>
        </dgm:presLayoutVars>
      </dgm:prSet>
      <dgm:spPr/>
    </dgm:pt>
    <dgm:pt modelId="{C7D49ACF-E507-47E8-A006-DDB8DBFD31C4}" type="pres">
      <dgm:prSet presAssocID="{AB310530-8984-4E98-A64B-FCAE9D081DF3}" presName="spaceBetweenRectangles" presStyleCnt="0"/>
      <dgm:spPr/>
    </dgm:pt>
    <dgm:pt modelId="{0EE04E09-C8DD-4EE9-8C3D-DA43F12AC4E5}" type="pres">
      <dgm:prSet presAssocID="{5675DA6F-8FDB-4E99-8625-79A8F2A18AF1}" presName="parentLin" presStyleCnt="0"/>
      <dgm:spPr/>
    </dgm:pt>
    <dgm:pt modelId="{E2C67119-AD92-493B-9F9B-9EC41A28EA5A}" type="pres">
      <dgm:prSet presAssocID="{5675DA6F-8FDB-4E99-8625-79A8F2A18AF1}" presName="parentLeftMargin" presStyleLbl="node1" presStyleIdx="4" presStyleCnt="10"/>
      <dgm:spPr/>
    </dgm:pt>
    <dgm:pt modelId="{EE65E359-8B57-4D61-8B73-A568A4D61D9A}" type="pres">
      <dgm:prSet presAssocID="{5675DA6F-8FDB-4E99-8625-79A8F2A18AF1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0891046-7335-4ACF-9833-EB00512C660E}" type="pres">
      <dgm:prSet presAssocID="{5675DA6F-8FDB-4E99-8625-79A8F2A18AF1}" presName="negativeSpace" presStyleCnt="0"/>
      <dgm:spPr/>
    </dgm:pt>
    <dgm:pt modelId="{98DE0E94-2627-49CB-BB6B-AF30D0580A4E}" type="pres">
      <dgm:prSet presAssocID="{5675DA6F-8FDB-4E99-8625-79A8F2A18AF1}" presName="childText" presStyleLbl="conFgAcc1" presStyleIdx="5" presStyleCnt="10">
        <dgm:presLayoutVars>
          <dgm:bulletEnabled val="1"/>
        </dgm:presLayoutVars>
      </dgm:prSet>
      <dgm:spPr/>
    </dgm:pt>
    <dgm:pt modelId="{27554373-61AB-444A-9F6E-8AAC1B747DE7}" type="pres">
      <dgm:prSet presAssocID="{1DF56701-2471-44A3-A210-8A7B2300DB7C}" presName="spaceBetweenRectangles" presStyleCnt="0"/>
      <dgm:spPr/>
    </dgm:pt>
    <dgm:pt modelId="{0CA52650-911D-4B97-8C54-E5BB4642C708}" type="pres">
      <dgm:prSet presAssocID="{E64A1674-75CC-4E5E-8DAE-F7D4DC3A2F38}" presName="parentLin" presStyleCnt="0"/>
      <dgm:spPr/>
    </dgm:pt>
    <dgm:pt modelId="{BB11BBD3-B5F6-46FC-9EDE-BE05D02BA159}" type="pres">
      <dgm:prSet presAssocID="{E64A1674-75CC-4E5E-8DAE-F7D4DC3A2F38}" presName="parentLeftMargin" presStyleLbl="node1" presStyleIdx="5" presStyleCnt="10"/>
      <dgm:spPr/>
    </dgm:pt>
    <dgm:pt modelId="{9F4EB8B1-BAB8-4110-9D24-6860F7E0099C}" type="pres">
      <dgm:prSet presAssocID="{E64A1674-75CC-4E5E-8DAE-F7D4DC3A2F38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70F6F17-05A7-4766-AF15-BEA706DED385}" type="pres">
      <dgm:prSet presAssocID="{E64A1674-75CC-4E5E-8DAE-F7D4DC3A2F38}" presName="negativeSpace" presStyleCnt="0"/>
      <dgm:spPr/>
    </dgm:pt>
    <dgm:pt modelId="{C46A9D9F-DDCF-4584-9B4D-44D9071B46A1}" type="pres">
      <dgm:prSet presAssocID="{E64A1674-75CC-4E5E-8DAE-F7D4DC3A2F38}" presName="childText" presStyleLbl="conFgAcc1" presStyleIdx="6" presStyleCnt="10">
        <dgm:presLayoutVars>
          <dgm:bulletEnabled val="1"/>
        </dgm:presLayoutVars>
      </dgm:prSet>
      <dgm:spPr/>
    </dgm:pt>
    <dgm:pt modelId="{D0F585F8-D53D-465D-BE5F-7E06244E4A70}" type="pres">
      <dgm:prSet presAssocID="{1BD7BC45-6133-40DE-98A0-50BEB5447ABC}" presName="spaceBetweenRectangles" presStyleCnt="0"/>
      <dgm:spPr/>
    </dgm:pt>
    <dgm:pt modelId="{235F5A23-D117-4FD8-8710-A69C940060BC}" type="pres">
      <dgm:prSet presAssocID="{6672EAF6-865A-4ED7-94B2-660367337FAC}" presName="parentLin" presStyleCnt="0"/>
      <dgm:spPr/>
    </dgm:pt>
    <dgm:pt modelId="{7D977835-1EBF-4575-B0BD-5894B3E22DF7}" type="pres">
      <dgm:prSet presAssocID="{6672EAF6-865A-4ED7-94B2-660367337FAC}" presName="parentLeftMargin" presStyleLbl="node1" presStyleIdx="6" presStyleCnt="10"/>
      <dgm:spPr/>
    </dgm:pt>
    <dgm:pt modelId="{69CAD193-9BEF-4CD4-B5EC-5918DE821600}" type="pres">
      <dgm:prSet presAssocID="{6672EAF6-865A-4ED7-94B2-660367337FA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B9C3BEFE-C156-4506-B32A-61E850FD0E6B}" type="pres">
      <dgm:prSet presAssocID="{6672EAF6-865A-4ED7-94B2-660367337FAC}" presName="negativeSpace" presStyleCnt="0"/>
      <dgm:spPr/>
    </dgm:pt>
    <dgm:pt modelId="{4ED255AD-823E-483D-A468-C29D41834858}" type="pres">
      <dgm:prSet presAssocID="{6672EAF6-865A-4ED7-94B2-660367337FAC}" presName="childText" presStyleLbl="conFgAcc1" presStyleIdx="7" presStyleCnt="10">
        <dgm:presLayoutVars>
          <dgm:bulletEnabled val="1"/>
        </dgm:presLayoutVars>
      </dgm:prSet>
      <dgm:spPr/>
    </dgm:pt>
    <dgm:pt modelId="{93895782-629E-4BD8-B5EA-322D6D8E0043}" type="pres">
      <dgm:prSet presAssocID="{2BBC071F-0F86-40DB-A381-3861A8E6F13E}" presName="spaceBetweenRectangles" presStyleCnt="0"/>
      <dgm:spPr/>
    </dgm:pt>
    <dgm:pt modelId="{06499130-0609-48D4-B0D7-26F2ACFFB115}" type="pres">
      <dgm:prSet presAssocID="{048F64F5-A4B5-48D8-B573-C879171E2E05}" presName="parentLin" presStyleCnt="0"/>
      <dgm:spPr/>
    </dgm:pt>
    <dgm:pt modelId="{FE7C3B43-B445-4B68-90DB-962E6075E361}" type="pres">
      <dgm:prSet presAssocID="{048F64F5-A4B5-48D8-B573-C879171E2E05}" presName="parentLeftMargin" presStyleLbl="node1" presStyleIdx="7" presStyleCnt="10"/>
      <dgm:spPr/>
    </dgm:pt>
    <dgm:pt modelId="{59484C14-B8A1-4B39-BF6F-7118FFD99F1D}" type="pres">
      <dgm:prSet presAssocID="{048F64F5-A4B5-48D8-B573-C879171E2E05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B257BE84-13FA-4568-A296-E73C355D159E}" type="pres">
      <dgm:prSet presAssocID="{048F64F5-A4B5-48D8-B573-C879171E2E05}" presName="negativeSpace" presStyleCnt="0"/>
      <dgm:spPr/>
    </dgm:pt>
    <dgm:pt modelId="{8332B6FE-36D2-4DBE-A65A-5799F5BD9591}" type="pres">
      <dgm:prSet presAssocID="{048F64F5-A4B5-48D8-B573-C879171E2E05}" presName="childText" presStyleLbl="conFgAcc1" presStyleIdx="8" presStyleCnt="10">
        <dgm:presLayoutVars>
          <dgm:bulletEnabled val="1"/>
        </dgm:presLayoutVars>
      </dgm:prSet>
      <dgm:spPr/>
    </dgm:pt>
    <dgm:pt modelId="{AA36C94F-D7D3-4908-B60B-0E507FC38964}" type="pres">
      <dgm:prSet presAssocID="{26A8EE05-25C0-475A-82BC-B3A5AD1195D8}" presName="spaceBetweenRectangles" presStyleCnt="0"/>
      <dgm:spPr/>
    </dgm:pt>
    <dgm:pt modelId="{9D2E7110-90A4-41EF-8D53-FA63AEDE58B3}" type="pres">
      <dgm:prSet presAssocID="{AB2D0732-C3FE-4486-96AE-4D93B64BCEFA}" presName="parentLin" presStyleCnt="0"/>
      <dgm:spPr/>
    </dgm:pt>
    <dgm:pt modelId="{4FCC1035-3A0F-4EB3-9296-74F69DCD1C28}" type="pres">
      <dgm:prSet presAssocID="{AB2D0732-C3FE-4486-96AE-4D93B64BCEFA}" presName="parentLeftMargin" presStyleLbl="node1" presStyleIdx="8" presStyleCnt="10"/>
      <dgm:spPr/>
    </dgm:pt>
    <dgm:pt modelId="{044572FE-5C7B-495D-A0BB-2098343DFAA6}" type="pres">
      <dgm:prSet presAssocID="{AB2D0732-C3FE-4486-96AE-4D93B64BCEFA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78C8D729-6927-4FFE-A494-479C3729F419}" type="pres">
      <dgm:prSet presAssocID="{AB2D0732-C3FE-4486-96AE-4D93B64BCEFA}" presName="negativeSpace" presStyleCnt="0"/>
      <dgm:spPr/>
    </dgm:pt>
    <dgm:pt modelId="{B4582BA6-C9DC-453E-8712-06271F19E703}" type="pres">
      <dgm:prSet presAssocID="{AB2D0732-C3FE-4486-96AE-4D93B64BCEFA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3A166B00-5C64-48BA-988A-EF91943863DB}" type="presOf" srcId="{C95E4C1A-F178-4825-8A02-819A4C6CF998}" destId="{4C61170B-BC91-4B23-92B2-8E617839FF8D}" srcOrd="1" destOrd="0" presId="urn:microsoft.com/office/officeart/2005/8/layout/list1"/>
    <dgm:cxn modelId="{307CEF05-A3DC-4B7D-A1D6-BD76856A0AB6}" srcId="{40AD7D86-3910-4000-8C6D-929AE72A6949}" destId="{AB2D0732-C3FE-4486-96AE-4D93B64BCEFA}" srcOrd="9" destOrd="0" parTransId="{B1E58260-2181-4E3E-8B13-BFADE89B8B2F}" sibTransId="{1B45D29B-36DC-4939-ABF8-7DD68D05E51C}"/>
    <dgm:cxn modelId="{5D1A710D-48E1-443D-BB5E-0F2B108FE04E}" type="presOf" srcId="{AB2D0732-C3FE-4486-96AE-4D93B64BCEFA}" destId="{044572FE-5C7B-495D-A0BB-2098343DFAA6}" srcOrd="1" destOrd="0" presId="urn:microsoft.com/office/officeart/2005/8/layout/list1"/>
    <dgm:cxn modelId="{DFF1FA0D-BE43-4E38-AF3F-712DD704E1BD}" type="presOf" srcId="{5675DA6F-8FDB-4E99-8625-79A8F2A18AF1}" destId="{E2C67119-AD92-493B-9F9B-9EC41A28EA5A}" srcOrd="0" destOrd="0" presId="urn:microsoft.com/office/officeart/2005/8/layout/list1"/>
    <dgm:cxn modelId="{B8195D18-71C6-41E2-A724-7091689734F1}" type="presOf" srcId="{DAD229AD-26FF-4D72-AC39-C1A3B9C76FB6}" destId="{73268C19-4F0B-4FCA-AE8A-057EC1E1E9E2}" srcOrd="0" destOrd="0" presId="urn:microsoft.com/office/officeart/2005/8/layout/list1"/>
    <dgm:cxn modelId="{5C32521D-46F2-4116-8B7C-B166534348BA}" type="presOf" srcId="{048F64F5-A4B5-48D8-B573-C879171E2E05}" destId="{FE7C3B43-B445-4B68-90DB-962E6075E361}" srcOrd="0" destOrd="0" presId="urn:microsoft.com/office/officeart/2005/8/layout/list1"/>
    <dgm:cxn modelId="{334AAC21-FE94-4B5C-94C1-F35393DBD2ED}" type="presOf" srcId="{453BA4E8-CB52-43C9-9F4E-88E605C0E8BA}" destId="{5C796EE4-80FB-42E7-8123-E6121DF8E9A7}" srcOrd="1" destOrd="0" presId="urn:microsoft.com/office/officeart/2005/8/layout/list1"/>
    <dgm:cxn modelId="{A5C49825-888C-404B-A180-E51FEDA6BC4A}" type="presOf" srcId="{5675DA6F-8FDB-4E99-8625-79A8F2A18AF1}" destId="{EE65E359-8B57-4D61-8B73-A568A4D61D9A}" srcOrd="1" destOrd="0" presId="urn:microsoft.com/office/officeart/2005/8/layout/list1"/>
    <dgm:cxn modelId="{CD62C939-88B3-4783-B989-B69F4405CA0A}" type="presOf" srcId="{32F4C9DE-5E71-495E-A261-D11B5CF313CC}" destId="{A3D52859-C646-4A38-8D7E-D7E269837655}" srcOrd="1" destOrd="0" presId="urn:microsoft.com/office/officeart/2005/8/layout/list1"/>
    <dgm:cxn modelId="{EF1AA35D-BCBF-4E97-9E32-13C99590CAD9}" srcId="{40AD7D86-3910-4000-8C6D-929AE72A6949}" destId="{6672EAF6-865A-4ED7-94B2-660367337FAC}" srcOrd="7" destOrd="0" parTransId="{20B63A60-AEBB-4CA9-9E59-8D3C9E44C2E0}" sibTransId="{2BBC071F-0F86-40DB-A381-3861A8E6F13E}"/>
    <dgm:cxn modelId="{499C3B65-2BEB-48D9-965B-B50FF96A9E48}" srcId="{40AD7D86-3910-4000-8C6D-929AE72A6949}" destId="{E64A1674-75CC-4E5E-8DAE-F7D4DC3A2F38}" srcOrd="6" destOrd="0" parTransId="{A2899680-8B4D-4DAD-BF97-189A6F5EBD60}" sibTransId="{1BD7BC45-6133-40DE-98A0-50BEB5447ABC}"/>
    <dgm:cxn modelId="{2CC46149-8EAE-4B25-8E4A-2423901829CB}" type="presOf" srcId="{6672EAF6-865A-4ED7-94B2-660367337FAC}" destId="{69CAD193-9BEF-4CD4-B5EC-5918DE821600}" srcOrd="1" destOrd="0" presId="urn:microsoft.com/office/officeart/2005/8/layout/list1"/>
    <dgm:cxn modelId="{C9F3FC6E-63C9-41F4-963A-7FFC598F82AC}" type="presOf" srcId="{C95E4C1A-F178-4825-8A02-819A4C6CF998}" destId="{A256D83C-7C47-404D-B809-70F755668BD2}" srcOrd="0" destOrd="0" presId="urn:microsoft.com/office/officeart/2005/8/layout/list1"/>
    <dgm:cxn modelId="{218A0F4F-BCDE-4475-BF68-AC0E9763AC75}" srcId="{40AD7D86-3910-4000-8C6D-929AE72A6949}" destId="{DAD229AD-26FF-4D72-AC39-C1A3B9C76FB6}" srcOrd="3" destOrd="0" parTransId="{05B2670F-0F84-4AD4-AD3A-E4A829F8FFAD}" sibTransId="{5E2C24CB-B446-45C3-B65E-9E6E123D8205}"/>
    <dgm:cxn modelId="{D1018A7A-8CD4-4616-AD90-108E83FA3101}" type="presOf" srcId="{453BA4E8-CB52-43C9-9F4E-88E605C0E8BA}" destId="{AE3E9A70-2934-4CD9-AC49-C710F6F2E52A}" srcOrd="0" destOrd="0" presId="urn:microsoft.com/office/officeart/2005/8/layout/list1"/>
    <dgm:cxn modelId="{A0A3C97F-372B-4608-AAE4-EBB47EDD42FD}" type="presOf" srcId="{E64A1674-75CC-4E5E-8DAE-F7D4DC3A2F38}" destId="{BB11BBD3-B5F6-46FC-9EDE-BE05D02BA159}" srcOrd="0" destOrd="0" presId="urn:microsoft.com/office/officeart/2005/8/layout/list1"/>
    <dgm:cxn modelId="{3D8A2282-B78D-4304-A8D2-4E90C45B4CCE}" type="presOf" srcId="{6672EAF6-865A-4ED7-94B2-660367337FAC}" destId="{7D977835-1EBF-4575-B0BD-5894B3E22DF7}" srcOrd="0" destOrd="0" presId="urn:microsoft.com/office/officeart/2005/8/layout/list1"/>
    <dgm:cxn modelId="{F6A2D785-C3F0-4726-857C-FCDE3B5D64AD}" type="presOf" srcId="{32F4C9DE-5E71-495E-A261-D11B5CF313CC}" destId="{93248159-51DF-4858-997E-407611FDFFC8}" srcOrd="0" destOrd="0" presId="urn:microsoft.com/office/officeart/2005/8/layout/list1"/>
    <dgm:cxn modelId="{66B6389D-CC45-47B0-928A-099DEA0B9092}" type="presOf" srcId="{AB2D0732-C3FE-4486-96AE-4D93B64BCEFA}" destId="{4FCC1035-3A0F-4EB3-9296-74F69DCD1C28}" srcOrd="0" destOrd="0" presId="urn:microsoft.com/office/officeart/2005/8/layout/list1"/>
    <dgm:cxn modelId="{34ECFEA1-7129-403D-BD0B-7A063136CB0E}" srcId="{40AD7D86-3910-4000-8C6D-929AE72A6949}" destId="{048F64F5-A4B5-48D8-B573-C879171E2E05}" srcOrd="8" destOrd="0" parTransId="{30ED31B9-C55D-4221-B699-0273AB6EB304}" sibTransId="{26A8EE05-25C0-475A-82BC-B3A5AD1195D8}"/>
    <dgm:cxn modelId="{AB4650A7-F54F-4001-973C-50D97B0AE2D2}" type="presOf" srcId="{CFC37EF2-0DCF-4922-892F-7BC3E446A6FE}" destId="{4CA7A2DA-F564-4EBA-9190-FD49939FEB93}" srcOrd="0" destOrd="0" presId="urn:microsoft.com/office/officeart/2005/8/layout/list1"/>
    <dgm:cxn modelId="{93A9F7A7-E5A2-4CFC-A4B4-35107F1E4920}" type="presOf" srcId="{DAD229AD-26FF-4D72-AC39-C1A3B9C76FB6}" destId="{6B111724-9128-4A55-B667-7AE492E469FF}" srcOrd="1" destOrd="0" presId="urn:microsoft.com/office/officeart/2005/8/layout/list1"/>
    <dgm:cxn modelId="{C108CFB0-23CD-4BDE-B289-2C867BA43219}" type="presOf" srcId="{048F64F5-A4B5-48D8-B573-C879171E2E05}" destId="{59484C14-B8A1-4B39-BF6F-7118FFD99F1D}" srcOrd="1" destOrd="0" presId="urn:microsoft.com/office/officeart/2005/8/layout/list1"/>
    <dgm:cxn modelId="{122E60B6-C53B-411F-87D9-1009A9150EAA}" srcId="{40AD7D86-3910-4000-8C6D-929AE72A6949}" destId="{5675DA6F-8FDB-4E99-8625-79A8F2A18AF1}" srcOrd="5" destOrd="0" parTransId="{7291EE15-2F21-4B36-A2E9-99D803BBC6BB}" sibTransId="{1DF56701-2471-44A3-A210-8A7B2300DB7C}"/>
    <dgm:cxn modelId="{E7158FB6-C809-4E4E-8E6B-91670D12676D}" type="presOf" srcId="{CFC37EF2-0DCF-4922-892F-7BC3E446A6FE}" destId="{AC38F162-3218-43AA-A975-4C69A9F876B7}" srcOrd="1" destOrd="0" presId="urn:microsoft.com/office/officeart/2005/8/layout/list1"/>
    <dgm:cxn modelId="{A2C75FC7-668E-4FA6-871D-E2BE96B2F3EA}" type="presOf" srcId="{40AD7D86-3910-4000-8C6D-929AE72A6949}" destId="{2F98F414-6445-4D58-B09A-0BEB517D4AC3}" srcOrd="0" destOrd="0" presId="urn:microsoft.com/office/officeart/2005/8/layout/list1"/>
    <dgm:cxn modelId="{967A12CB-0FC1-4829-BBCE-FC6A8E007B45}" srcId="{40AD7D86-3910-4000-8C6D-929AE72A6949}" destId="{32F4C9DE-5E71-495E-A261-D11B5CF313CC}" srcOrd="0" destOrd="0" parTransId="{4B93818D-0D96-451B-AEB0-7DB95C988815}" sibTransId="{C8C72EF8-7621-4EA5-A782-247053AC701F}"/>
    <dgm:cxn modelId="{D132C5E3-0CA1-40AD-BFA9-0E8ECD8486D4}" srcId="{40AD7D86-3910-4000-8C6D-929AE72A6949}" destId="{453BA4E8-CB52-43C9-9F4E-88E605C0E8BA}" srcOrd="2" destOrd="0" parTransId="{9A903AA1-6E94-4264-A561-5841863F93BD}" sibTransId="{E93566CB-1B08-4F04-B1D1-E789D4B93221}"/>
    <dgm:cxn modelId="{983DD2F2-4228-421C-A5D5-5F8CF6E1F2E7}" srcId="{40AD7D86-3910-4000-8C6D-929AE72A6949}" destId="{C95E4C1A-F178-4825-8A02-819A4C6CF998}" srcOrd="1" destOrd="0" parTransId="{EC2AC823-9119-4772-B253-E54274D831CD}" sibTransId="{EE97B466-5540-424D-B559-76B8F52A1686}"/>
    <dgm:cxn modelId="{5D4866F7-C9B3-4490-B648-F21D682D04BF}" type="presOf" srcId="{E64A1674-75CC-4E5E-8DAE-F7D4DC3A2F38}" destId="{9F4EB8B1-BAB8-4110-9D24-6860F7E0099C}" srcOrd="1" destOrd="0" presId="urn:microsoft.com/office/officeart/2005/8/layout/list1"/>
    <dgm:cxn modelId="{6F2E09FC-2478-4275-81BA-55F6AEC9C295}" srcId="{40AD7D86-3910-4000-8C6D-929AE72A6949}" destId="{CFC37EF2-0DCF-4922-892F-7BC3E446A6FE}" srcOrd="4" destOrd="0" parTransId="{6A0D3A2C-5AC6-4571-AAD2-E657A131B9D7}" sibTransId="{AB310530-8984-4E98-A64B-FCAE9D081DF3}"/>
    <dgm:cxn modelId="{3CCC39DD-9CA4-4232-A2DB-0145BE643917}" type="presParOf" srcId="{2F98F414-6445-4D58-B09A-0BEB517D4AC3}" destId="{2F50A905-3540-4EF1-8CD1-D3E1DC93F565}" srcOrd="0" destOrd="0" presId="urn:microsoft.com/office/officeart/2005/8/layout/list1"/>
    <dgm:cxn modelId="{0FC5A713-473C-4D60-BD41-F95ED2C62B7F}" type="presParOf" srcId="{2F50A905-3540-4EF1-8CD1-D3E1DC93F565}" destId="{93248159-51DF-4858-997E-407611FDFFC8}" srcOrd="0" destOrd="0" presId="urn:microsoft.com/office/officeart/2005/8/layout/list1"/>
    <dgm:cxn modelId="{86A73DE7-CDFA-4ED7-8542-04D39D1B99C7}" type="presParOf" srcId="{2F50A905-3540-4EF1-8CD1-D3E1DC93F565}" destId="{A3D52859-C646-4A38-8D7E-D7E269837655}" srcOrd="1" destOrd="0" presId="urn:microsoft.com/office/officeart/2005/8/layout/list1"/>
    <dgm:cxn modelId="{DBD99AE0-EECF-46EC-B38A-C9AA8347DDB9}" type="presParOf" srcId="{2F98F414-6445-4D58-B09A-0BEB517D4AC3}" destId="{CE120854-8393-4BD2-874A-09719AAB1BFA}" srcOrd="1" destOrd="0" presId="urn:microsoft.com/office/officeart/2005/8/layout/list1"/>
    <dgm:cxn modelId="{C4B39902-6725-4B2E-A68C-CD5998E1F00E}" type="presParOf" srcId="{2F98F414-6445-4D58-B09A-0BEB517D4AC3}" destId="{BAFC7C9D-7FC7-4636-968B-00BEBB95EB96}" srcOrd="2" destOrd="0" presId="urn:microsoft.com/office/officeart/2005/8/layout/list1"/>
    <dgm:cxn modelId="{B5FC44A7-8B05-4E2C-9400-F0DE3E2218CB}" type="presParOf" srcId="{2F98F414-6445-4D58-B09A-0BEB517D4AC3}" destId="{E9BAFFE2-15D7-4B5D-B9B3-65E3E649AE61}" srcOrd="3" destOrd="0" presId="urn:microsoft.com/office/officeart/2005/8/layout/list1"/>
    <dgm:cxn modelId="{E859A0A0-8843-4F3E-9F87-2D16C08B71F5}" type="presParOf" srcId="{2F98F414-6445-4D58-B09A-0BEB517D4AC3}" destId="{0D6D8E95-2E54-4DE5-92AD-86680CD31A8C}" srcOrd="4" destOrd="0" presId="urn:microsoft.com/office/officeart/2005/8/layout/list1"/>
    <dgm:cxn modelId="{94C95FC7-6568-44EF-B64B-F0E3A9564129}" type="presParOf" srcId="{0D6D8E95-2E54-4DE5-92AD-86680CD31A8C}" destId="{A256D83C-7C47-404D-B809-70F755668BD2}" srcOrd="0" destOrd="0" presId="urn:microsoft.com/office/officeart/2005/8/layout/list1"/>
    <dgm:cxn modelId="{38B6E848-5C50-4B1D-B440-7533BA3D7CC9}" type="presParOf" srcId="{0D6D8E95-2E54-4DE5-92AD-86680CD31A8C}" destId="{4C61170B-BC91-4B23-92B2-8E617839FF8D}" srcOrd="1" destOrd="0" presId="urn:microsoft.com/office/officeart/2005/8/layout/list1"/>
    <dgm:cxn modelId="{D262E7CA-AC38-424A-B159-C111799ACC2C}" type="presParOf" srcId="{2F98F414-6445-4D58-B09A-0BEB517D4AC3}" destId="{2FF2FD2A-A78B-4498-985D-5C7A1ECA6B8B}" srcOrd="5" destOrd="0" presId="urn:microsoft.com/office/officeart/2005/8/layout/list1"/>
    <dgm:cxn modelId="{AFC7EEF1-1091-4922-BDC1-D24122EC5278}" type="presParOf" srcId="{2F98F414-6445-4D58-B09A-0BEB517D4AC3}" destId="{4B138CE0-EEA1-4B37-90C0-256A2513A9AA}" srcOrd="6" destOrd="0" presId="urn:microsoft.com/office/officeart/2005/8/layout/list1"/>
    <dgm:cxn modelId="{7D726E4B-DFBD-4119-A995-7D1D5CF2BD27}" type="presParOf" srcId="{2F98F414-6445-4D58-B09A-0BEB517D4AC3}" destId="{A7644D2E-3F6B-4D5A-A97B-8A43450AB081}" srcOrd="7" destOrd="0" presId="urn:microsoft.com/office/officeart/2005/8/layout/list1"/>
    <dgm:cxn modelId="{A7F5748B-01DC-40BB-8A8C-8E9AEEA1CEA4}" type="presParOf" srcId="{2F98F414-6445-4D58-B09A-0BEB517D4AC3}" destId="{DF13615D-DA8E-429B-AB77-8BB235761F84}" srcOrd="8" destOrd="0" presId="urn:microsoft.com/office/officeart/2005/8/layout/list1"/>
    <dgm:cxn modelId="{8A30F53F-8D39-448E-8A9D-87FDCDB7B5BC}" type="presParOf" srcId="{DF13615D-DA8E-429B-AB77-8BB235761F84}" destId="{AE3E9A70-2934-4CD9-AC49-C710F6F2E52A}" srcOrd="0" destOrd="0" presId="urn:microsoft.com/office/officeart/2005/8/layout/list1"/>
    <dgm:cxn modelId="{5753AA08-540D-4654-99CE-C9A37CAEF3D8}" type="presParOf" srcId="{DF13615D-DA8E-429B-AB77-8BB235761F84}" destId="{5C796EE4-80FB-42E7-8123-E6121DF8E9A7}" srcOrd="1" destOrd="0" presId="urn:microsoft.com/office/officeart/2005/8/layout/list1"/>
    <dgm:cxn modelId="{18ED289B-64AE-4FF6-BC34-56B1F6EB26E6}" type="presParOf" srcId="{2F98F414-6445-4D58-B09A-0BEB517D4AC3}" destId="{1E04FC77-2670-4FDC-899F-6015FB9B3261}" srcOrd="9" destOrd="0" presId="urn:microsoft.com/office/officeart/2005/8/layout/list1"/>
    <dgm:cxn modelId="{43761528-8726-4746-A879-A88E78B8C7F2}" type="presParOf" srcId="{2F98F414-6445-4D58-B09A-0BEB517D4AC3}" destId="{52A55AD8-73FE-4548-B764-F1CCF00C03F1}" srcOrd="10" destOrd="0" presId="urn:microsoft.com/office/officeart/2005/8/layout/list1"/>
    <dgm:cxn modelId="{346FCAC1-8B36-41AD-87B6-18AF21FF46B9}" type="presParOf" srcId="{2F98F414-6445-4D58-B09A-0BEB517D4AC3}" destId="{CE52D314-CCA2-42CA-9020-C8AF38155E75}" srcOrd="11" destOrd="0" presId="urn:microsoft.com/office/officeart/2005/8/layout/list1"/>
    <dgm:cxn modelId="{B8F419E1-C0D7-4B72-9472-9A840C5ABC3A}" type="presParOf" srcId="{2F98F414-6445-4D58-B09A-0BEB517D4AC3}" destId="{BACB87AB-1CEC-42B4-A9EC-FC16F0EAF673}" srcOrd="12" destOrd="0" presId="urn:microsoft.com/office/officeart/2005/8/layout/list1"/>
    <dgm:cxn modelId="{C26A98D3-B2FF-4651-BA98-91067D1E417E}" type="presParOf" srcId="{BACB87AB-1CEC-42B4-A9EC-FC16F0EAF673}" destId="{73268C19-4F0B-4FCA-AE8A-057EC1E1E9E2}" srcOrd="0" destOrd="0" presId="urn:microsoft.com/office/officeart/2005/8/layout/list1"/>
    <dgm:cxn modelId="{7FD1045B-35DF-4B3D-A0BF-0FDD879EF5AA}" type="presParOf" srcId="{BACB87AB-1CEC-42B4-A9EC-FC16F0EAF673}" destId="{6B111724-9128-4A55-B667-7AE492E469FF}" srcOrd="1" destOrd="0" presId="urn:microsoft.com/office/officeart/2005/8/layout/list1"/>
    <dgm:cxn modelId="{43FFC0E6-3A58-455E-9934-493511F57D4D}" type="presParOf" srcId="{2F98F414-6445-4D58-B09A-0BEB517D4AC3}" destId="{1A0EF623-F1CA-4449-8398-9B13A545FB2D}" srcOrd="13" destOrd="0" presId="urn:microsoft.com/office/officeart/2005/8/layout/list1"/>
    <dgm:cxn modelId="{19AE753E-2BFC-44E6-8C34-331F292F2E7A}" type="presParOf" srcId="{2F98F414-6445-4D58-B09A-0BEB517D4AC3}" destId="{924DB249-D458-4180-87B4-FDF8109288F1}" srcOrd="14" destOrd="0" presId="urn:microsoft.com/office/officeart/2005/8/layout/list1"/>
    <dgm:cxn modelId="{8BF06EF2-7297-4998-AA99-5B5F176C9B9E}" type="presParOf" srcId="{2F98F414-6445-4D58-B09A-0BEB517D4AC3}" destId="{5CA188E9-EAED-4535-85C7-80D41DDA86F6}" srcOrd="15" destOrd="0" presId="urn:microsoft.com/office/officeart/2005/8/layout/list1"/>
    <dgm:cxn modelId="{E9F9FFE2-7937-45A7-A55F-864375769172}" type="presParOf" srcId="{2F98F414-6445-4D58-B09A-0BEB517D4AC3}" destId="{53104CD7-049B-404C-A816-727AC9BB3EEB}" srcOrd="16" destOrd="0" presId="urn:microsoft.com/office/officeart/2005/8/layout/list1"/>
    <dgm:cxn modelId="{3AFA9957-7F9C-4AEA-9109-4BD31B419CCE}" type="presParOf" srcId="{53104CD7-049B-404C-A816-727AC9BB3EEB}" destId="{4CA7A2DA-F564-4EBA-9190-FD49939FEB93}" srcOrd="0" destOrd="0" presId="urn:microsoft.com/office/officeart/2005/8/layout/list1"/>
    <dgm:cxn modelId="{D58782AF-236E-49B8-874A-99F85613B066}" type="presParOf" srcId="{53104CD7-049B-404C-A816-727AC9BB3EEB}" destId="{AC38F162-3218-43AA-A975-4C69A9F876B7}" srcOrd="1" destOrd="0" presId="urn:microsoft.com/office/officeart/2005/8/layout/list1"/>
    <dgm:cxn modelId="{F4884D21-2CEF-4EBE-BA2E-6831E12DF15F}" type="presParOf" srcId="{2F98F414-6445-4D58-B09A-0BEB517D4AC3}" destId="{4C91A80E-8475-436E-9CAF-451718B7C9A7}" srcOrd="17" destOrd="0" presId="urn:microsoft.com/office/officeart/2005/8/layout/list1"/>
    <dgm:cxn modelId="{8FC76B7C-63C2-4335-9B68-7CF4C3A142E0}" type="presParOf" srcId="{2F98F414-6445-4D58-B09A-0BEB517D4AC3}" destId="{315D28A3-081B-4273-8CE7-D8E5ED060BFE}" srcOrd="18" destOrd="0" presId="urn:microsoft.com/office/officeart/2005/8/layout/list1"/>
    <dgm:cxn modelId="{6D47379E-4517-4A02-8232-07AD3262E72B}" type="presParOf" srcId="{2F98F414-6445-4D58-B09A-0BEB517D4AC3}" destId="{C7D49ACF-E507-47E8-A006-DDB8DBFD31C4}" srcOrd="19" destOrd="0" presId="urn:microsoft.com/office/officeart/2005/8/layout/list1"/>
    <dgm:cxn modelId="{F2DF2966-C72F-4EDD-B658-BF25244ABD25}" type="presParOf" srcId="{2F98F414-6445-4D58-B09A-0BEB517D4AC3}" destId="{0EE04E09-C8DD-4EE9-8C3D-DA43F12AC4E5}" srcOrd="20" destOrd="0" presId="urn:microsoft.com/office/officeart/2005/8/layout/list1"/>
    <dgm:cxn modelId="{0A26E3A7-724C-4D86-837A-149FF15B55B7}" type="presParOf" srcId="{0EE04E09-C8DD-4EE9-8C3D-DA43F12AC4E5}" destId="{E2C67119-AD92-493B-9F9B-9EC41A28EA5A}" srcOrd="0" destOrd="0" presId="urn:microsoft.com/office/officeart/2005/8/layout/list1"/>
    <dgm:cxn modelId="{52793E6F-F510-40C9-A831-76F199920337}" type="presParOf" srcId="{0EE04E09-C8DD-4EE9-8C3D-DA43F12AC4E5}" destId="{EE65E359-8B57-4D61-8B73-A568A4D61D9A}" srcOrd="1" destOrd="0" presId="urn:microsoft.com/office/officeart/2005/8/layout/list1"/>
    <dgm:cxn modelId="{F220D8D5-70C8-474E-9FDD-BD0F522272D2}" type="presParOf" srcId="{2F98F414-6445-4D58-B09A-0BEB517D4AC3}" destId="{80891046-7335-4ACF-9833-EB00512C660E}" srcOrd="21" destOrd="0" presId="urn:microsoft.com/office/officeart/2005/8/layout/list1"/>
    <dgm:cxn modelId="{27E1E13D-DFB8-4D49-80A0-C8055E17EBF1}" type="presParOf" srcId="{2F98F414-6445-4D58-B09A-0BEB517D4AC3}" destId="{98DE0E94-2627-49CB-BB6B-AF30D0580A4E}" srcOrd="22" destOrd="0" presId="urn:microsoft.com/office/officeart/2005/8/layout/list1"/>
    <dgm:cxn modelId="{2E3F2AC8-0073-4A97-8519-E469CA12FABC}" type="presParOf" srcId="{2F98F414-6445-4D58-B09A-0BEB517D4AC3}" destId="{27554373-61AB-444A-9F6E-8AAC1B747DE7}" srcOrd="23" destOrd="0" presId="urn:microsoft.com/office/officeart/2005/8/layout/list1"/>
    <dgm:cxn modelId="{C7E9DED5-9BA4-467D-B1B0-55C00D83DDE6}" type="presParOf" srcId="{2F98F414-6445-4D58-B09A-0BEB517D4AC3}" destId="{0CA52650-911D-4B97-8C54-E5BB4642C708}" srcOrd="24" destOrd="0" presId="urn:microsoft.com/office/officeart/2005/8/layout/list1"/>
    <dgm:cxn modelId="{F0FF7C53-A494-4C46-A8C7-C56A6585ABA8}" type="presParOf" srcId="{0CA52650-911D-4B97-8C54-E5BB4642C708}" destId="{BB11BBD3-B5F6-46FC-9EDE-BE05D02BA159}" srcOrd="0" destOrd="0" presId="urn:microsoft.com/office/officeart/2005/8/layout/list1"/>
    <dgm:cxn modelId="{69A272D1-8458-4A44-A3BF-DC58C5DC6B09}" type="presParOf" srcId="{0CA52650-911D-4B97-8C54-E5BB4642C708}" destId="{9F4EB8B1-BAB8-4110-9D24-6860F7E0099C}" srcOrd="1" destOrd="0" presId="urn:microsoft.com/office/officeart/2005/8/layout/list1"/>
    <dgm:cxn modelId="{D16C817F-F7CD-4FCA-B599-34A1D0090E40}" type="presParOf" srcId="{2F98F414-6445-4D58-B09A-0BEB517D4AC3}" destId="{870F6F17-05A7-4766-AF15-BEA706DED385}" srcOrd="25" destOrd="0" presId="urn:microsoft.com/office/officeart/2005/8/layout/list1"/>
    <dgm:cxn modelId="{04088468-425E-4BFB-B68C-99233DA17A59}" type="presParOf" srcId="{2F98F414-6445-4D58-B09A-0BEB517D4AC3}" destId="{C46A9D9F-DDCF-4584-9B4D-44D9071B46A1}" srcOrd="26" destOrd="0" presId="urn:microsoft.com/office/officeart/2005/8/layout/list1"/>
    <dgm:cxn modelId="{D0921C97-365F-4877-AE7C-8F109D0B8212}" type="presParOf" srcId="{2F98F414-6445-4D58-B09A-0BEB517D4AC3}" destId="{D0F585F8-D53D-465D-BE5F-7E06244E4A70}" srcOrd="27" destOrd="0" presId="urn:microsoft.com/office/officeart/2005/8/layout/list1"/>
    <dgm:cxn modelId="{E2B3C393-5AB3-4AE1-97DC-7139C43EAFA9}" type="presParOf" srcId="{2F98F414-6445-4D58-B09A-0BEB517D4AC3}" destId="{235F5A23-D117-4FD8-8710-A69C940060BC}" srcOrd="28" destOrd="0" presId="urn:microsoft.com/office/officeart/2005/8/layout/list1"/>
    <dgm:cxn modelId="{5DBE0D47-AB1D-4408-8E73-0330C0CE86AA}" type="presParOf" srcId="{235F5A23-D117-4FD8-8710-A69C940060BC}" destId="{7D977835-1EBF-4575-B0BD-5894B3E22DF7}" srcOrd="0" destOrd="0" presId="urn:microsoft.com/office/officeart/2005/8/layout/list1"/>
    <dgm:cxn modelId="{36064902-0914-4B02-B253-5D0712E509A0}" type="presParOf" srcId="{235F5A23-D117-4FD8-8710-A69C940060BC}" destId="{69CAD193-9BEF-4CD4-B5EC-5918DE821600}" srcOrd="1" destOrd="0" presId="urn:microsoft.com/office/officeart/2005/8/layout/list1"/>
    <dgm:cxn modelId="{B706F04A-6B1B-4E62-8A2E-CDB92EDEC3A4}" type="presParOf" srcId="{2F98F414-6445-4D58-B09A-0BEB517D4AC3}" destId="{B9C3BEFE-C156-4506-B32A-61E850FD0E6B}" srcOrd="29" destOrd="0" presId="urn:microsoft.com/office/officeart/2005/8/layout/list1"/>
    <dgm:cxn modelId="{A6CA1C65-BEB9-4813-A801-6FE4460DE157}" type="presParOf" srcId="{2F98F414-6445-4D58-B09A-0BEB517D4AC3}" destId="{4ED255AD-823E-483D-A468-C29D41834858}" srcOrd="30" destOrd="0" presId="urn:microsoft.com/office/officeart/2005/8/layout/list1"/>
    <dgm:cxn modelId="{FB9BFF09-11EA-4A85-8CCD-ABF5C4612CA6}" type="presParOf" srcId="{2F98F414-6445-4D58-B09A-0BEB517D4AC3}" destId="{93895782-629E-4BD8-B5EA-322D6D8E0043}" srcOrd="31" destOrd="0" presId="urn:microsoft.com/office/officeart/2005/8/layout/list1"/>
    <dgm:cxn modelId="{877B74BC-385D-446E-A296-24FA0C731B06}" type="presParOf" srcId="{2F98F414-6445-4D58-B09A-0BEB517D4AC3}" destId="{06499130-0609-48D4-B0D7-26F2ACFFB115}" srcOrd="32" destOrd="0" presId="urn:microsoft.com/office/officeart/2005/8/layout/list1"/>
    <dgm:cxn modelId="{6D38F629-86A0-4869-9F0F-28ADE7104821}" type="presParOf" srcId="{06499130-0609-48D4-B0D7-26F2ACFFB115}" destId="{FE7C3B43-B445-4B68-90DB-962E6075E361}" srcOrd="0" destOrd="0" presId="urn:microsoft.com/office/officeart/2005/8/layout/list1"/>
    <dgm:cxn modelId="{06ECA74D-6ECF-4462-922D-E1FD1D65EAFE}" type="presParOf" srcId="{06499130-0609-48D4-B0D7-26F2ACFFB115}" destId="{59484C14-B8A1-4B39-BF6F-7118FFD99F1D}" srcOrd="1" destOrd="0" presId="urn:microsoft.com/office/officeart/2005/8/layout/list1"/>
    <dgm:cxn modelId="{FB4363E2-1D15-4EC9-8FF6-1040562A8C49}" type="presParOf" srcId="{2F98F414-6445-4D58-B09A-0BEB517D4AC3}" destId="{B257BE84-13FA-4568-A296-E73C355D159E}" srcOrd="33" destOrd="0" presId="urn:microsoft.com/office/officeart/2005/8/layout/list1"/>
    <dgm:cxn modelId="{C3952EB9-5BE0-4189-934F-B801E0056C6F}" type="presParOf" srcId="{2F98F414-6445-4D58-B09A-0BEB517D4AC3}" destId="{8332B6FE-36D2-4DBE-A65A-5799F5BD9591}" srcOrd="34" destOrd="0" presId="urn:microsoft.com/office/officeart/2005/8/layout/list1"/>
    <dgm:cxn modelId="{544B28B5-11C8-49D3-880C-E2328FE00EF4}" type="presParOf" srcId="{2F98F414-6445-4D58-B09A-0BEB517D4AC3}" destId="{AA36C94F-D7D3-4908-B60B-0E507FC38964}" srcOrd="35" destOrd="0" presId="urn:microsoft.com/office/officeart/2005/8/layout/list1"/>
    <dgm:cxn modelId="{561207F5-EF0D-4277-BB6C-4A329396E3EB}" type="presParOf" srcId="{2F98F414-6445-4D58-B09A-0BEB517D4AC3}" destId="{9D2E7110-90A4-41EF-8D53-FA63AEDE58B3}" srcOrd="36" destOrd="0" presId="urn:microsoft.com/office/officeart/2005/8/layout/list1"/>
    <dgm:cxn modelId="{F4B25F46-0641-4112-8748-45D3B73D513B}" type="presParOf" srcId="{9D2E7110-90A4-41EF-8D53-FA63AEDE58B3}" destId="{4FCC1035-3A0F-4EB3-9296-74F69DCD1C28}" srcOrd="0" destOrd="0" presId="urn:microsoft.com/office/officeart/2005/8/layout/list1"/>
    <dgm:cxn modelId="{FA0A2D8A-7019-42C6-809A-D231074B4BD0}" type="presParOf" srcId="{9D2E7110-90A4-41EF-8D53-FA63AEDE58B3}" destId="{044572FE-5C7B-495D-A0BB-2098343DFAA6}" srcOrd="1" destOrd="0" presId="urn:microsoft.com/office/officeart/2005/8/layout/list1"/>
    <dgm:cxn modelId="{6C0D292E-AD1D-450C-9CCA-256AC6D20124}" type="presParOf" srcId="{2F98F414-6445-4D58-B09A-0BEB517D4AC3}" destId="{78C8D729-6927-4FFE-A494-479C3729F419}" srcOrd="37" destOrd="0" presId="urn:microsoft.com/office/officeart/2005/8/layout/list1"/>
    <dgm:cxn modelId="{13CAAC3D-473A-4A62-ADB8-E51707772434}" type="presParOf" srcId="{2F98F414-6445-4D58-B09A-0BEB517D4AC3}" destId="{B4582BA6-C9DC-453E-8712-06271F19E703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AD8D4-1251-45F6-BC8E-A1A0E46364C6}">
      <dsp:nvSpPr>
        <dsp:cNvPr id="0" name=""/>
        <dsp:cNvSpPr/>
      </dsp:nvSpPr>
      <dsp:spPr>
        <a:xfrm>
          <a:off x="0" y="0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8886E-8742-4B1F-A469-3976C7266DE0}">
      <dsp:nvSpPr>
        <dsp:cNvPr id="0" name=""/>
        <dsp:cNvSpPr/>
      </dsp:nvSpPr>
      <dsp:spPr>
        <a:xfrm>
          <a:off x="0" y="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Certification Overview </a:t>
          </a:r>
        </a:p>
      </dsp:txBody>
      <dsp:txXfrm>
        <a:off x="0" y="0"/>
        <a:ext cx="6496050" cy="2286000"/>
      </dsp:txXfrm>
    </dsp:sp>
    <dsp:sp modelId="{B966E5CA-1629-4018-8760-7A3BA347D50E}">
      <dsp:nvSpPr>
        <dsp:cNvPr id="0" name=""/>
        <dsp:cNvSpPr/>
      </dsp:nvSpPr>
      <dsp:spPr>
        <a:xfrm>
          <a:off x="0" y="372464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979CD0-9B02-4B52-B9C8-3C13F41524A1}">
      <dsp:nvSpPr>
        <dsp:cNvPr id="0" name=""/>
        <dsp:cNvSpPr/>
      </dsp:nvSpPr>
      <dsp:spPr>
        <a:xfrm>
          <a:off x="0" y="2286000"/>
          <a:ext cx="6496050" cy="228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0" y="2286000"/>
        <a:ext cx="6496050" cy="228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7C9D-7FC7-4636-968B-00BEBB95EB96}">
      <dsp:nvSpPr>
        <dsp:cNvPr id="0" name=""/>
        <dsp:cNvSpPr/>
      </dsp:nvSpPr>
      <dsp:spPr>
        <a:xfrm>
          <a:off x="0" y="1925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52859-C646-4A38-8D7E-D7E269837655}">
      <dsp:nvSpPr>
        <dsp:cNvPr id="0" name=""/>
        <dsp:cNvSpPr/>
      </dsp:nvSpPr>
      <dsp:spPr>
        <a:xfrm>
          <a:off x="324802" y="449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Application for Certification</a:t>
          </a:r>
        </a:p>
      </dsp:txBody>
      <dsp:txXfrm>
        <a:off x="339212" y="59409"/>
        <a:ext cx="4518415" cy="266380"/>
      </dsp:txXfrm>
    </dsp:sp>
    <dsp:sp modelId="{4B138CE0-EEA1-4B37-90C0-256A2513A9AA}">
      <dsp:nvSpPr>
        <dsp:cNvPr id="0" name=""/>
        <dsp:cNvSpPr/>
      </dsp:nvSpPr>
      <dsp:spPr>
        <a:xfrm>
          <a:off x="0" y="6461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50535"/>
              <a:satOff val="-737"/>
              <a:lumOff val="4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1170B-BC91-4B23-92B2-8E617839FF8D}">
      <dsp:nvSpPr>
        <dsp:cNvPr id="0" name=""/>
        <dsp:cNvSpPr/>
      </dsp:nvSpPr>
      <dsp:spPr>
        <a:xfrm>
          <a:off x="324802" y="4985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150535"/>
                <a:satOff val="-737"/>
                <a:lumOff val="414"/>
                <a:alphaOff val="0"/>
                <a:tint val="98000"/>
                <a:lumMod val="114000"/>
              </a:schemeClr>
            </a:gs>
            <a:gs pos="100000">
              <a:schemeClr val="accent2">
                <a:hueOff val="150535"/>
                <a:satOff val="-737"/>
                <a:lumOff val="41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Certificate Types</a:t>
          </a:r>
        </a:p>
      </dsp:txBody>
      <dsp:txXfrm>
        <a:off x="339212" y="513009"/>
        <a:ext cx="4518415" cy="266380"/>
      </dsp:txXfrm>
    </dsp:sp>
    <dsp:sp modelId="{52A55AD8-73FE-4548-B764-F1CCF00C03F1}">
      <dsp:nvSpPr>
        <dsp:cNvPr id="0" name=""/>
        <dsp:cNvSpPr/>
      </dsp:nvSpPr>
      <dsp:spPr>
        <a:xfrm>
          <a:off x="0" y="10997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301070"/>
              <a:satOff val="-1474"/>
              <a:lumOff val="8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96EE4-80FB-42E7-8123-E6121DF8E9A7}">
      <dsp:nvSpPr>
        <dsp:cNvPr id="0" name=""/>
        <dsp:cNvSpPr/>
      </dsp:nvSpPr>
      <dsp:spPr>
        <a:xfrm>
          <a:off x="324802" y="9521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301070"/>
                <a:satOff val="-1474"/>
                <a:lumOff val="828"/>
                <a:alphaOff val="0"/>
                <a:tint val="98000"/>
                <a:lumMod val="114000"/>
              </a:schemeClr>
            </a:gs>
            <a:gs pos="100000">
              <a:schemeClr val="accent2">
                <a:hueOff val="301070"/>
                <a:satOff val="-1474"/>
                <a:lumOff val="82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Endorsements</a:t>
          </a:r>
        </a:p>
      </dsp:txBody>
      <dsp:txXfrm>
        <a:off x="339212" y="966609"/>
        <a:ext cx="4518415" cy="266380"/>
      </dsp:txXfrm>
    </dsp:sp>
    <dsp:sp modelId="{924DB249-D458-4180-87B4-FDF8109288F1}">
      <dsp:nvSpPr>
        <dsp:cNvPr id="0" name=""/>
        <dsp:cNvSpPr/>
      </dsp:nvSpPr>
      <dsp:spPr>
        <a:xfrm>
          <a:off x="0" y="15533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11724-9128-4A55-B667-7AE492E469FF}">
      <dsp:nvSpPr>
        <dsp:cNvPr id="0" name=""/>
        <dsp:cNvSpPr/>
      </dsp:nvSpPr>
      <dsp:spPr>
        <a:xfrm>
          <a:off x="324802" y="14057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451605"/>
                <a:satOff val="-2211"/>
                <a:lumOff val="1242"/>
                <a:alphaOff val="0"/>
                <a:tint val="98000"/>
                <a:lumMod val="114000"/>
              </a:schemeClr>
            </a:gs>
            <a:gs pos="100000">
              <a:schemeClr val="accent2">
                <a:hueOff val="451605"/>
                <a:satOff val="-2211"/>
                <a:lumOff val="124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Conditional Certificate</a:t>
          </a:r>
        </a:p>
      </dsp:txBody>
      <dsp:txXfrm>
        <a:off x="339212" y="1420209"/>
        <a:ext cx="4518415" cy="266380"/>
      </dsp:txXfrm>
    </dsp:sp>
    <dsp:sp modelId="{315D28A3-081B-4273-8CE7-D8E5ED060BFE}">
      <dsp:nvSpPr>
        <dsp:cNvPr id="0" name=""/>
        <dsp:cNvSpPr/>
      </dsp:nvSpPr>
      <dsp:spPr>
        <a:xfrm>
          <a:off x="0" y="20069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602140"/>
              <a:satOff val="-2948"/>
              <a:lumOff val="16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8F162-3218-43AA-A975-4C69A9F876B7}">
      <dsp:nvSpPr>
        <dsp:cNvPr id="0" name=""/>
        <dsp:cNvSpPr/>
      </dsp:nvSpPr>
      <dsp:spPr>
        <a:xfrm>
          <a:off x="324802" y="18593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602140"/>
                <a:satOff val="-2948"/>
                <a:lumOff val="1656"/>
                <a:alphaOff val="0"/>
                <a:tint val="98000"/>
                <a:lumMod val="114000"/>
              </a:schemeClr>
            </a:gs>
            <a:gs pos="100000">
              <a:schemeClr val="accent2">
                <a:hueOff val="602140"/>
                <a:satOff val="-2948"/>
                <a:lumOff val="165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Designated Certificate</a:t>
          </a:r>
        </a:p>
      </dsp:txBody>
      <dsp:txXfrm>
        <a:off x="339212" y="1873809"/>
        <a:ext cx="4518415" cy="266380"/>
      </dsp:txXfrm>
    </dsp:sp>
    <dsp:sp modelId="{98DE0E94-2627-49CB-BB6B-AF30D0580A4E}">
      <dsp:nvSpPr>
        <dsp:cNvPr id="0" name=""/>
        <dsp:cNvSpPr/>
      </dsp:nvSpPr>
      <dsp:spPr>
        <a:xfrm>
          <a:off x="0" y="24605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752674"/>
              <a:satOff val="-3684"/>
              <a:lumOff val="20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5E359-8B57-4D61-8B73-A568A4D61D9A}">
      <dsp:nvSpPr>
        <dsp:cNvPr id="0" name=""/>
        <dsp:cNvSpPr/>
      </dsp:nvSpPr>
      <dsp:spPr>
        <a:xfrm>
          <a:off x="324802" y="23129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752674"/>
                <a:satOff val="-3684"/>
                <a:lumOff val="2069"/>
                <a:alphaOff val="0"/>
                <a:tint val="98000"/>
                <a:lumMod val="114000"/>
              </a:schemeClr>
            </a:gs>
            <a:gs pos="100000">
              <a:schemeClr val="accent2">
                <a:hueOff val="752674"/>
                <a:satOff val="-3684"/>
                <a:lumOff val="206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State Licensed Educators</a:t>
          </a:r>
        </a:p>
      </dsp:txBody>
      <dsp:txXfrm>
        <a:off x="339212" y="2327409"/>
        <a:ext cx="4518415" cy="266380"/>
      </dsp:txXfrm>
    </dsp:sp>
    <dsp:sp modelId="{C46A9D9F-DDCF-4584-9B4D-44D9071B46A1}">
      <dsp:nvSpPr>
        <dsp:cNvPr id="0" name=""/>
        <dsp:cNvSpPr/>
      </dsp:nvSpPr>
      <dsp:spPr>
        <a:xfrm>
          <a:off x="0" y="2914199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EB8B1-BAB8-4110-9D24-6860F7E0099C}">
      <dsp:nvSpPr>
        <dsp:cNvPr id="0" name=""/>
        <dsp:cNvSpPr/>
      </dsp:nvSpPr>
      <dsp:spPr>
        <a:xfrm>
          <a:off x="324802" y="27665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903209"/>
                <a:satOff val="-4421"/>
                <a:lumOff val="2483"/>
                <a:alphaOff val="0"/>
                <a:tint val="98000"/>
                <a:lumMod val="114000"/>
              </a:schemeClr>
            </a:gs>
            <a:gs pos="100000">
              <a:schemeClr val="accent2">
                <a:hueOff val="903209"/>
                <a:satOff val="-4421"/>
                <a:lumOff val="248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Official Transcripts</a:t>
          </a:r>
        </a:p>
      </dsp:txBody>
      <dsp:txXfrm>
        <a:off x="339212" y="2781009"/>
        <a:ext cx="4518415" cy="266380"/>
      </dsp:txXfrm>
    </dsp:sp>
    <dsp:sp modelId="{4ED255AD-823E-483D-A468-C29D41834858}">
      <dsp:nvSpPr>
        <dsp:cNvPr id="0" name=""/>
        <dsp:cNvSpPr/>
      </dsp:nvSpPr>
      <dsp:spPr>
        <a:xfrm>
          <a:off x="0" y="3367800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053744"/>
              <a:satOff val="-5158"/>
              <a:lumOff val="28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AD193-9BEF-4CD4-B5EC-5918DE821600}">
      <dsp:nvSpPr>
        <dsp:cNvPr id="0" name=""/>
        <dsp:cNvSpPr/>
      </dsp:nvSpPr>
      <dsp:spPr>
        <a:xfrm>
          <a:off x="324802" y="3220199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1053744"/>
                <a:satOff val="-5158"/>
                <a:lumOff val="2897"/>
                <a:alphaOff val="0"/>
                <a:tint val="98000"/>
                <a:lumMod val="114000"/>
              </a:schemeClr>
            </a:gs>
            <a:gs pos="100000">
              <a:schemeClr val="accent2">
                <a:hueOff val="1053744"/>
                <a:satOff val="-5158"/>
                <a:lumOff val="289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Griggs/APLE Students</a:t>
          </a:r>
        </a:p>
      </dsp:txBody>
      <dsp:txXfrm>
        <a:off x="339212" y="3234609"/>
        <a:ext cx="4518415" cy="266380"/>
      </dsp:txXfrm>
    </dsp:sp>
    <dsp:sp modelId="{8332B6FE-36D2-4DBE-A65A-5799F5BD9591}">
      <dsp:nvSpPr>
        <dsp:cNvPr id="0" name=""/>
        <dsp:cNvSpPr/>
      </dsp:nvSpPr>
      <dsp:spPr>
        <a:xfrm>
          <a:off x="0" y="3821400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204279"/>
              <a:satOff val="-5895"/>
              <a:lumOff val="33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84C14-B8A1-4B39-BF6F-7118FFD99F1D}">
      <dsp:nvSpPr>
        <dsp:cNvPr id="0" name=""/>
        <dsp:cNvSpPr/>
      </dsp:nvSpPr>
      <dsp:spPr>
        <a:xfrm>
          <a:off x="324802" y="3673800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1204279"/>
                <a:satOff val="-5895"/>
                <a:lumOff val="3311"/>
                <a:alphaOff val="0"/>
                <a:tint val="98000"/>
                <a:lumMod val="114000"/>
              </a:schemeClr>
            </a:gs>
            <a:gs pos="100000">
              <a:schemeClr val="accent2">
                <a:hueOff val="1204279"/>
                <a:satOff val="-5895"/>
                <a:lumOff val="331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Senior Academy Partner Campus Students</a:t>
          </a:r>
        </a:p>
      </dsp:txBody>
      <dsp:txXfrm>
        <a:off x="339212" y="3688210"/>
        <a:ext cx="4518415" cy="266380"/>
      </dsp:txXfrm>
    </dsp:sp>
    <dsp:sp modelId="{B4582BA6-C9DC-453E-8712-06271F19E703}">
      <dsp:nvSpPr>
        <dsp:cNvPr id="0" name=""/>
        <dsp:cNvSpPr/>
      </dsp:nvSpPr>
      <dsp:spPr>
        <a:xfrm>
          <a:off x="0" y="4275000"/>
          <a:ext cx="649605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572FE-5C7B-495D-A0BB-2098343DFAA6}">
      <dsp:nvSpPr>
        <dsp:cNvPr id="0" name=""/>
        <dsp:cNvSpPr/>
      </dsp:nvSpPr>
      <dsp:spPr>
        <a:xfrm>
          <a:off x="324802" y="4127400"/>
          <a:ext cx="4547235" cy="295200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875" tIns="0" rIns="171875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</a:rPr>
            <a:t>Certification Contact Information</a:t>
          </a:r>
        </a:p>
      </dsp:txBody>
      <dsp:txXfrm>
        <a:off x="339212" y="4141810"/>
        <a:ext cx="4518415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F0CD2E-BE77-416B-A800-96752DDFE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5EC671-0060-4710-AEA5-7BB03239ED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BA36D5-8A07-4207-9041-B4E3FE0A59B0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8761A-6A43-412F-B775-2951CB5709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C6418-2C44-4873-97D7-5E88711E7E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E9E56E-0DE8-4BDA-8263-2762CB0D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8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B99A4F-B09D-4556-B453-DA052996024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90AFBD-0B44-4A78-97A1-21F6D3CC4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3F92070-E8DB-4875-A84E-6BD92E85DA4B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717AB-328A-42C1-9CAC-77ABB819E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3F92070-E8DB-4875-A84E-6BD92E85DA4B}" type="datetime1">
              <a:rPr lang="en-US" smtClean="0"/>
              <a:t>4/19/2024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5717AB-328A-42C1-9CAC-77ABB819E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4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2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8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02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0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1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3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66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4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06E2E-37D8-41BA-B9F9-35DCFBC6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18270"/>
            <a:ext cx="10515600" cy="3542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9341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10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20CE8-A04E-4D68-994D-1F065BF6DB9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0F3CC-E72F-43B3-80F7-88780CA03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8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6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8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4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9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3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34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ertification@southernunion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ces.org/members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mailto:certification@southernunion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datarollup.info/category/school-user-guide/data-rollup-updates/2194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Lbiggs@southernunion.com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hyperlink" Target="https://www.adventistedge.com/certification/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Bcalderon@southernuni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dventistedge.com/certification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1262" y="1447800"/>
            <a:ext cx="3710047" cy="2744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5000" b="0" cap="small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Academy Application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6A81301-D57B-6379-8F3D-1AB70FAD7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44293"/>
              </p:ext>
            </p:extLst>
          </p:nvPr>
        </p:nvGraphicFramePr>
        <p:xfrm>
          <a:off x="4861394" y="190599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20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State License/Alternative Teaching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415311"/>
            <a:ext cx="8695508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complete the following to be issued regular certification</a:t>
            </a:r>
            <a:r>
              <a:rPr lang="en-US" sz="15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of Seventh-day Adventist education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 religion courses</a:t>
            </a:r>
          </a:p>
          <a:p>
            <a:pPr marL="1200150" marR="3600" lvl="2" indent="-285750">
              <a:buFont typeface="Wingdings" panose="05000000000000000000" pitchFamily="2" charset="2"/>
              <a:buChar char="§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 Doctrines</a:t>
            </a:r>
          </a:p>
          <a:p>
            <a:pPr marL="1200150" marR="3600" lvl="2" indent="-285750">
              <a:buFont typeface="Wingdings" panose="05000000000000000000" pitchFamily="2" charset="2"/>
              <a:buChar char="§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of Prophecy</a:t>
            </a:r>
          </a:p>
          <a:p>
            <a:pPr marL="1200150" marR="3600" lvl="2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SDA</a:t>
            </a: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Church History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principles based on the Bible and the writings of Ellen White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Bible Encounter (for Elementary endorsement only)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endParaRPr lang="en-US" sz="15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3600" indent="-285750">
              <a:buFont typeface="Arial" panose="020B0604020202020204" pitchFamily="34" charset="0"/>
              <a:buChar char="•"/>
            </a:pPr>
            <a:r>
              <a:rPr lang="en-US" sz="15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course requirements through the following options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Adventist college/university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ALC-Adventist Learning Community (except Elementary religion methods) 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exams (Andrews University)</a:t>
            </a:r>
          </a:p>
          <a:p>
            <a:pPr marL="742950" marR="3600" lvl="1" indent="-285750">
              <a:buFont typeface="Courier New" panose="02070309020205020404" pitchFamily="49" charset="0"/>
              <a:buChar char="o"/>
            </a:pPr>
            <a:endParaRPr lang="en-US" sz="15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b="1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ui</a:t>
            </a:r>
            <a:r>
              <a:rPr lang="en-US" sz="15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</a:p>
          <a:p>
            <a:pPr marL="742950" marR="3600" lvl="1" indent="-285750">
              <a:buFont typeface="Arial" panose="020B0604020202020204" pitchFamily="34" charset="0"/>
              <a:buChar char="•"/>
            </a:pPr>
            <a:r>
              <a:rPr lang="en-US" sz="1500" b="0" i="0" u="none" strike="noStrike" baseline="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renewal requirements for Standard or Professional certificates </a:t>
            </a:r>
            <a:endParaRPr lang="en-US" sz="15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600" lvl="1"/>
            <a:endParaRPr lang="en-US" sz="1500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32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Official Transcripts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415311"/>
            <a:ext cx="8695508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National Student Clearinghouse</a:t>
            </a:r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Who are you sending your transcript to</a:t>
            </a:r>
            <a:r>
              <a:rPr lang="en-US" sz="1600" dirty="0"/>
              <a:t>: </a:t>
            </a:r>
            <a:r>
              <a:rPr lang="en-US" sz="1600" b="1" dirty="0"/>
              <a:t>Education Organization, Application Service Scholarship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Select Organization</a:t>
            </a:r>
            <a:r>
              <a:rPr lang="en-US" sz="1600" dirty="0"/>
              <a:t>: </a:t>
            </a:r>
            <a:r>
              <a:rPr lang="en-US" sz="1600" b="1" dirty="0"/>
              <a:t>Southern Union Conference of SDA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/>
              <a:t>Department</a:t>
            </a:r>
            <a:r>
              <a:rPr lang="en-US" sz="1600" dirty="0"/>
              <a:t>: </a:t>
            </a:r>
            <a:r>
              <a:rPr lang="en-US" sz="1600" b="1" dirty="0"/>
              <a:t>Office of Education</a:t>
            </a:r>
          </a:p>
          <a:p>
            <a:pPr marR="3600" lvl="1"/>
            <a:endParaRPr lang="en-US" sz="1500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">
            <a:extLst>
              <a:ext uri="{FF2B5EF4-FFF2-40B4-BE49-F238E27FC236}">
                <a16:creationId xmlns:a16="http://schemas.microsoft.com/office/drawing/2014/main" id="{C7F7FE55-BAEC-3ACC-9FE2-0515FC29DF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13" y="4589723"/>
            <a:ext cx="4801773" cy="20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Official Transcripts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415311"/>
            <a:ext cx="869550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Other Official Transcript Clearinghouses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Electronic Transcripts e-mail address: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certification@southernunion.com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Official Transcript mailing address:  Certification Registrar,  Southern Union Conference of SDA, P.O. Box 923868, Peachtree Corners, GA 30010-3868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Please allow a minimum of 3-4 weeks for processing by the Certification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REMEMBER: As you complete academic classes, request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Transcripts be sent directly to the Certification office electronically or by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Check your status in the NAD Dashboard</a:t>
            </a:r>
          </a:p>
          <a:p>
            <a:pPr marR="3600" lvl="1"/>
            <a:endParaRPr lang="en-US" sz="1500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69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Official Transcripts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415311"/>
            <a:ext cx="869550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Foreign Transcript Evaluations/Foreign Colleges/Universities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a </a:t>
            </a: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foreign transcript course-by-course evaluation.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National Association of Credential Evaluation Services website has a list of approved evaluation companies: </a:t>
            </a:r>
            <a:r>
              <a:rPr lang="en-US" sz="15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http://www.naces.org/members.html</a:t>
            </a:r>
            <a:endParaRPr lang="en-US" sz="1500" b="1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 your transcripts to be evaluated by any credible organization you choose.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 the company send a copy of the course-by-course evaluation to the Certification Office by email or mail.</a:t>
            </a:r>
          </a:p>
          <a:p>
            <a:pPr marL="1212850" marR="5080" lvl="2" indent="-285750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Email: 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certification@southernunion.com</a:t>
            </a: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212850" marR="5080" lvl="2" indent="-285750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Mailing Address:  P.O. Box 923868, Peachtree Corners, GA 30010</a:t>
            </a:r>
          </a:p>
          <a:p>
            <a:pPr marL="1212850" marR="5080" lvl="2" indent="-285750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Physical Address:  302 Research Drive, Peachtree Corners, GA 30092</a:t>
            </a:r>
          </a:p>
          <a:p>
            <a:pPr marL="1212850" marR="5080" lvl="2" indent="-285750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Fax:  (770) 408-1801</a:t>
            </a:r>
          </a:p>
          <a:p>
            <a:pPr marR="3600" lvl="1"/>
            <a:endParaRPr lang="en-US" sz="1500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08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Griggs/APLE Students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0" y="2961576"/>
            <a:ext cx="878714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Griggs/APLE Students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Griggs/APLE students are not counted in the conference/Southern Union totals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9th and/or 10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-grade students who receive 51% or more of their grades from Griggs/APLE are counted as APLE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Junior Academies partnering with APLE for 11th-grade and/or 12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-grade students housed at junior academies are counted as Griggs/APLE students </a:t>
            </a:r>
          </a:p>
          <a:p>
            <a:pPr marR="3600" lvl="1"/>
            <a:endParaRPr lang="en-US" sz="1500" b="0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51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Senior Academy Partner Campus Students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211284" y="2391565"/>
            <a:ext cx="922652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5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Opening Report Section B – *Partner Campus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Junior Academies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US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Elementary schools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partnered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with an approved </a:t>
            </a:r>
            <a:r>
              <a:rPr lang="en-US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academy program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15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10</a:t>
            </a:r>
            <a:r>
              <a:rPr lang="en-US" sz="15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11</a:t>
            </a:r>
            <a:r>
              <a:rPr lang="en-US" sz="15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th,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12</a:t>
            </a:r>
            <a:r>
              <a:rPr lang="en-US" sz="15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15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-grade students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their campuses need to complete </a:t>
            </a:r>
            <a:r>
              <a:rPr lang="en-US" sz="15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“B” *Partner Campus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en-US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school’s Opening Report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correctly identify and count these students. 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9th and/or 10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-grade students who 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receive 51% or more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their grades from the Senior Academy Partner Camus are counted as Senior Academy students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en-US" sz="15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15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12th-grade students belong to the Senior Academy regardless of the number of courses completed at the Senior Academy.</a:t>
            </a:r>
            <a:endParaRPr lang="en-US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 the </a:t>
            </a:r>
            <a:r>
              <a:rPr lang="en-US" sz="15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Opening Report Assistant</a:t>
            </a:r>
            <a:r>
              <a:rPr lang="en-US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under “Reports/Data Rollup” in the School User Guide </a:t>
            </a:r>
            <a:r>
              <a:rPr lang="en-US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https://support.datarollup.info/category/school-user-guide/data-rollup-updates/2194</a:t>
            </a:r>
            <a:endParaRPr lang="en-US" sz="1500" b="1" i="0" u="none" strike="noStrike" baseline="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31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Certification Office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14C81-3FBB-7B0B-D0CD-94EA4DE53F8B}"/>
              </a:ext>
            </a:extLst>
          </p:cNvPr>
          <p:cNvSpPr txBox="1"/>
          <p:nvPr/>
        </p:nvSpPr>
        <p:spPr>
          <a:xfrm>
            <a:off x="1798720" y="2453542"/>
            <a:ext cx="73482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Luberta Biggs, Registrar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Southern Union Conference Office of Education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(770) 408-1800, ext. 160</a:t>
            </a:r>
          </a:p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Lbiggs@southernunion.com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/>
              <a:t>Betty Calderon, Administrative Assistant 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Southern Union Conference Office of Education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(770) 408-1800, ext. 159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Bcalderon</a:t>
            </a:r>
            <a:r>
              <a:rPr lang="en-US" sz="1800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@southernunion.com</a:t>
            </a:r>
            <a:endParaRPr lang="en-US" sz="1800" b="1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endParaRPr lang="en-US" sz="1800" b="1" dirty="0"/>
          </a:p>
          <a:p>
            <a:r>
              <a:rPr lang="en-US" sz="2000" b="1" dirty="0"/>
              <a:t>Certification Webpage: </a:t>
            </a:r>
            <a:r>
              <a:rPr lang="en-US" sz="2000" b="1" dirty="0">
                <a:cs typeface="Arial" panose="020B0604020202020204" pitchFamily="34" charset="0"/>
                <a:hlinkClick r:id="rId10"/>
              </a:rPr>
              <a:t>https://www.adventistedge.com/certification/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000" b="1" u="sng" dirty="0">
                <a:solidFill>
                  <a:srgbClr val="0070C0"/>
                </a:solidFill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2000" b="1" dirty="0"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67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30628" y="1447800"/>
            <a:ext cx="4156363" cy="2174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5000" b="0" cap="small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Junior Academy Application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6A81301-D57B-6379-8F3D-1AB70FAD79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1405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194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b="0" i="0" kern="1200" cap="small" spc="-13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Application for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b="0" i="0" kern="1200" cap="small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241138-AC82-5177-B074-523A1FEED45E}"/>
              </a:ext>
            </a:extLst>
          </p:cNvPr>
          <p:cNvSpPr txBox="1"/>
          <p:nvPr/>
        </p:nvSpPr>
        <p:spPr>
          <a:xfrm>
            <a:off x="1638794" y="2393906"/>
            <a:ext cx="8097521" cy="4188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0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 for Certification – New to Southern Union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Newly hired educators who never taught in the Southern Union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Newly hired educators from other unions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Former Southern Union Pre/K-12 school educators with certification 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Retired, Public school teachers, Stay-at-home parents, etc.</a:t>
            </a: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SzPct val="80000"/>
            </a:pPr>
            <a:endParaRPr lang="en-US" sz="30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31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Teachers – Conference AND Locally Funded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the Application for Certification forms to the Certification office to receive your certificate</a:t>
            </a:r>
          </a:p>
          <a:p>
            <a:pPr marL="457200" indent="-457200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3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on the Teacher Certification webpage under “Quick Links” </a:t>
            </a:r>
            <a:r>
              <a:rPr lang="en-US" sz="3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https://www.adventistedge.com/certification/</a:t>
            </a:r>
            <a:r>
              <a:rPr lang="en-US" sz="30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 marL="1018540" lvl="3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447040" algn="l"/>
              </a:tabLst>
            </a:pPr>
            <a:endParaRPr lang="en-US" sz="1100" dirty="0">
              <a:latin typeface="+mj-lt"/>
              <a:ea typeface="+mj-ea"/>
              <a:cs typeface="+mj-cs"/>
            </a:endParaRPr>
          </a:p>
          <a:p>
            <a:pPr marL="1361439" lvl="2" indent="-3429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100" spc="1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D5BF7-0B40-BA30-E860-598C8172A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9903" y="4668457"/>
            <a:ext cx="1544734" cy="1954756"/>
          </a:xfrm>
          <a:prstGeom prst="rect">
            <a:avLst/>
          </a:prstGeom>
          <a:noFill/>
          <a:effectLst/>
        </p:spPr>
      </p:pic>
      <p:pic>
        <p:nvPicPr>
          <p:cNvPr id="1026" name="Picture 8">
            <a:extLst>
              <a:ext uri="{FF2B5EF4-FFF2-40B4-BE49-F238E27FC236}">
                <a16:creationId xmlns:a16="http://schemas.microsoft.com/office/drawing/2014/main" id="{8F1E5E3D-2352-3E59-6EC6-E4CC0830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730565"/>
            <a:ext cx="1215123" cy="892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9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Certificate Types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241138-AC82-5177-B074-523A1FEED45E}"/>
              </a:ext>
            </a:extLst>
          </p:cNvPr>
          <p:cNvSpPr txBox="1"/>
          <p:nvPr/>
        </p:nvSpPr>
        <p:spPr>
          <a:xfrm>
            <a:off x="1413165" y="2359006"/>
            <a:ext cx="8470514" cy="365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algn="ctr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</a:pPr>
            <a:r>
              <a:rPr lang="en-US" sz="1400" b="1" dirty="0">
                <a:solidFill>
                  <a:srgbClr val="404040"/>
                </a:solidFill>
                <a:cs typeface="Calibri"/>
              </a:rPr>
              <a:t>PK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-</a:t>
            </a:r>
            <a:r>
              <a:rPr lang="en-US" sz="1400" b="1" dirty="0">
                <a:solidFill>
                  <a:srgbClr val="404040"/>
                </a:solidFill>
                <a:cs typeface="Calibri"/>
              </a:rPr>
              <a:t>12</a:t>
            </a:r>
            <a:r>
              <a:rPr lang="en-US" sz="1400" b="1" spc="-20" dirty="0">
                <a:solidFill>
                  <a:srgbClr val="404040"/>
                </a:solidFill>
                <a:cs typeface="Calibri"/>
              </a:rPr>
              <a:t> E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d</a:t>
            </a:r>
            <a:r>
              <a:rPr lang="en-US" sz="1400" b="1" spc="5" dirty="0">
                <a:solidFill>
                  <a:srgbClr val="404040"/>
                </a:solidFill>
                <a:cs typeface="Calibri"/>
              </a:rPr>
              <a:t>u</a:t>
            </a:r>
            <a:r>
              <a:rPr lang="en-US" sz="1400" b="1" spc="-10" dirty="0">
                <a:solidFill>
                  <a:srgbClr val="404040"/>
                </a:solidFill>
                <a:cs typeface="Calibri"/>
              </a:rPr>
              <a:t>c</a:t>
            </a:r>
            <a:r>
              <a:rPr lang="en-US" sz="1400" b="1" spc="-25" dirty="0">
                <a:solidFill>
                  <a:srgbClr val="404040"/>
                </a:solidFill>
                <a:cs typeface="Calibri"/>
              </a:rPr>
              <a:t>at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o</a:t>
            </a:r>
            <a:r>
              <a:rPr lang="en-US" sz="1400" b="1" spc="-40" dirty="0">
                <a:solidFill>
                  <a:srgbClr val="404040"/>
                </a:solidFill>
                <a:cs typeface="Calibri"/>
              </a:rPr>
              <a:t>r</a:t>
            </a:r>
            <a:r>
              <a:rPr lang="en-US" sz="1400" b="1" dirty="0">
                <a:solidFill>
                  <a:srgbClr val="404040"/>
                </a:solidFill>
                <a:cs typeface="Calibri"/>
              </a:rPr>
              <a:t>s’</a:t>
            </a:r>
            <a:r>
              <a:rPr lang="en-US" sz="1400" b="1" spc="-25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Cert</a:t>
            </a:r>
            <a:r>
              <a:rPr lang="en-US" sz="1400" b="1" spc="-10" dirty="0">
                <a:solidFill>
                  <a:srgbClr val="404040"/>
                </a:solidFill>
                <a:cs typeface="Calibri"/>
              </a:rPr>
              <a:t>i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fi</a:t>
            </a:r>
            <a:r>
              <a:rPr lang="en-US" sz="1400" b="1" spc="-15" dirty="0">
                <a:solidFill>
                  <a:srgbClr val="404040"/>
                </a:solidFill>
                <a:cs typeface="Calibri"/>
              </a:rPr>
              <a:t>c</a:t>
            </a:r>
            <a:r>
              <a:rPr lang="en-US" sz="1400" b="1" spc="-25" dirty="0">
                <a:solidFill>
                  <a:srgbClr val="404040"/>
                </a:solidFill>
                <a:cs typeface="Calibri"/>
              </a:rPr>
              <a:t>a</a:t>
            </a:r>
            <a:r>
              <a:rPr lang="en-US" sz="1400" b="1" dirty="0">
                <a:solidFill>
                  <a:srgbClr val="404040"/>
                </a:solidFill>
                <a:cs typeface="Calibri"/>
              </a:rPr>
              <a:t>tion</a:t>
            </a:r>
            <a:r>
              <a:rPr lang="en-US" sz="1400" b="1" spc="10" dirty="0">
                <a:solidFill>
                  <a:srgbClr val="40404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404040"/>
                </a:solidFill>
                <a:cs typeface="Calibri"/>
              </a:rPr>
              <a:t>Man</a:t>
            </a:r>
            <a:r>
              <a:rPr lang="en-US" sz="1400" b="1" spc="-5" dirty="0">
                <a:solidFill>
                  <a:srgbClr val="404040"/>
                </a:solidFill>
                <a:cs typeface="Calibri"/>
              </a:rPr>
              <a:t>ual</a:t>
            </a:r>
            <a:endParaRPr lang="en-US" sz="1400" b="1" dirty="0">
              <a:cs typeface="Calibri"/>
            </a:endParaRPr>
          </a:p>
          <a:p>
            <a:pPr marL="49149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Certification Certificates: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Basic Teaching Certificate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Standard Teaching Certificate</a:t>
            </a:r>
          </a:p>
          <a:p>
            <a:pPr marL="674370" indent="-342900">
              <a:lnSpc>
                <a:spcPct val="100000"/>
              </a:lnSpc>
              <a:spcBef>
                <a:spcPts val="37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Professional Teaching Certificate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Administrator Certificate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Conditional Teaching Certificate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Designated Subjects/Services Certificate</a:t>
            </a:r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</a:pPr>
            <a:endParaRPr lang="en-US" sz="1400" dirty="0"/>
          </a:p>
          <a:p>
            <a:pPr marL="674370" indent="-342900">
              <a:lnSpc>
                <a:spcPct val="100000"/>
              </a:lnSpc>
              <a:spcBef>
                <a:spcPts val="370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600" dirty="0"/>
              <a:t>The manual also provides detailed information on each certificate type as well as the general, renewal, and reinstatement requirements.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14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534" lvl="3" defTabSz="333756">
              <a:spcAft>
                <a:spcPts val="600"/>
              </a:spcAft>
              <a:buClr>
                <a:schemeClr val="accent6"/>
              </a:buClr>
              <a:tabLst>
                <a:tab pos="326339" algn="l"/>
              </a:tabLst>
            </a:pPr>
            <a:endParaRPr lang="en-US" sz="1022" kern="1200" dirty="0">
              <a:solidFill>
                <a:srgbClr val="979797"/>
              </a:solidFill>
              <a:latin typeface="+mn-lt"/>
              <a:ea typeface="+mn-ea"/>
              <a:cs typeface="Calibri"/>
            </a:endParaRPr>
          </a:p>
          <a:p>
            <a:pPr marL="1361439" lvl="2" indent="-342900">
              <a:spcAft>
                <a:spcPts val="60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endParaRPr lang="en-US" sz="1400" spc="10" dirty="0">
              <a:solidFill>
                <a:srgbClr val="404040"/>
              </a:solidFill>
              <a:cs typeface="Calibri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8712" y="3623677"/>
            <a:ext cx="1544734" cy="1954756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38651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Endorsements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241138-AC82-5177-B074-523A1FEED45E}"/>
              </a:ext>
            </a:extLst>
          </p:cNvPr>
          <p:cNvSpPr txBox="1"/>
          <p:nvPr/>
        </p:nvSpPr>
        <p:spPr>
          <a:xfrm>
            <a:off x="1377539" y="2173372"/>
            <a:ext cx="10050874" cy="5004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333756">
              <a:spcAft>
                <a:spcPts val="600"/>
              </a:spcAft>
            </a:pPr>
            <a:r>
              <a:rPr lang="en-US" sz="15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Elementary Certification</a:t>
            </a:r>
            <a:r>
              <a:rPr lang="en-US" sz="1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Elementary endorsement covers all subject areas for grades 1 – 9</a:t>
            </a:r>
          </a:p>
          <a:p>
            <a:pPr marL="285750" indent="-285750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Teach 9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grade-subject areas in Junior Academies only 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33756">
              <a:spcAft>
                <a:spcPts val="600"/>
              </a:spcAft>
            </a:pP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Secondary Certification 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Covers specific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subject areas for grades 6 – 12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Teach 6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through 12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grade-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endorsed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subject areas in Elementary, Junior Academy, and Senior Academy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through 12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grade Bible teachers must complete a Secondary Bible Methods course </a:t>
            </a:r>
            <a:r>
              <a:rPr lang="en-US" sz="1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Secondary Bible Encounter Training </a:t>
            </a:r>
          </a:p>
          <a:p>
            <a:pPr defTabSz="333756">
              <a:spcAft>
                <a:spcPts val="600"/>
              </a:spcAft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33756">
              <a:spcAft>
                <a:spcPts val="600"/>
              </a:spcAft>
            </a:pPr>
            <a:r>
              <a:rPr lang="en-US" sz="1500" u="sng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Academy Endorsements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Can be added to Elementary or Secondary certification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Covers specific subject areas for grades 6 – 10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Teach 9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grade-</a:t>
            </a:r>
            <a:r>
              <a:rPr lang="en-US" sz="1500" u="sng" dirty="0">
                <a:latin typeface="Arial" panose="020B0604020202020204" pitchFamily="34" charset="0"/>
                <a:cs typeface="Arial" panose="020B0604020202020204" pitchFamily="34" charset="0"/>
              </a:rPr>
              <a:t>endorsed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subject areas in Junior Academies only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en-US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grade Bible teachers must complete a Bible Methods course </a:t>
            </a:r>
            <a:r>
              <a:rPr lang="en-US" sz="15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Secondary Bible Encounter Training 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534" lvl="3" defTabSz="333756">
              <a:spcAft>
                <a:spcPts val="600"/>
              </a:spcAft>
              <a:buClr>
                <a:schemeClr val="accent6"/>
              </a:buClr>
              <a:tabLst>
                <a:tab pos="326339" algn="l"/>
              </a:tabLst>
            </a:pPr>
            <a:endParaRPr lang="en-US" sz="1022" kern="1200" dirty="0">
              <a:solidFill>
                <a:srgbClr val="979797"/>
              </a:solidFill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902035"/>
            <a:ext cx="981707" cy="7211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5917" y="2221621"/>
            <a:ext cx="1366298" cy="172895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77961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Conditional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241138-AC82-5177-B074-523A1FEED45E}"/>
              </a:ext>
            </a:extLst>
          </p:cNvPr>
          <p:cNvSpPr txBox="1"/>
          <p:nvPr/>
        </p:nvSpPr>
        <p:spPr>
          <a:xfrm>
            <a:off x="1843045" y="2636499"/>
            <a:ext cx="8503134" cy="3235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Valid for 1-year</a:t>
            </a:r>
          </a:p>
          <a:p>
            <a:pPr marL="298450" indent="-28575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ene</a:t>
            </a:r>
            <a:r>
              <a:rPr lang="en-US" sz="1500" b="1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40" lvl="1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44704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 lea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 a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elo</a:t>
            </a:r>
            <a:r>
              <a:rPr lang="en-US" sz="1500" spc="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9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 D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</a:p>
          <a:p>
            <a:pPr marL="447040" lvl="1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447040" algn="l"/>
              </a:tabLst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40" lvl="1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44704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Must w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rk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owa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Basic,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5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spc="-3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essi</a:t>
            </a:r>
            <a:r>
              <a:rPr lang="en-US" sz="1500" spc="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2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5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ertifi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 or a specific endorsement</a:t>
            </a:r>
          </a:p>
          <a:p>
            <a:pPr marL="285750" indent="-285750">
              <a:lnSpc>
                <a:spcPct val="100000"/>
              </a:lnSpc>
              <a:spcBef>
                <a:spcPts val="32"/>
              </a:spcBef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accent6"/>
              </a:buClr>
            </a:pPr>
            <a:r>
              <a:rPr lang="en-US" sz="15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040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44704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Complete at least 6-academic semester credit hours each contract year</a:t>
            </a:r>
          </a:p>
          <a:p>
            <a:pPr marL="447040" indent="-342900"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44704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Courses must be completed from the educator’s Needs List</a:t>
            </a:r>
          </a:p>
          <a:p>
            <a:pPr marL="44704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44704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Complete at least one religion course yearly until religion requirements are met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534" lvl="3" defTabSz="333756">
              <a:spcAft>
                <a:spcPts val="600"/>
              </a:spcAft>
              <a:buClr>
                <a:schemeClr val="accent6"/>
              </a:buClr>
              <a:tabLst>
                <a:tab pos="326339" algn="l"/>
              </a:tabLst>
            </a:pPr>
            <a:endParaRPr lang="en-US" sz="1022" kern="1200" dirty="0"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031591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Designated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C241138-AC82-5177-B074-523A1FEED45E}"/>
              </a:ext>
            </a:extLst>
          </p:cNvPr>
          <p:cNvSpPr txBox="1"/>
          <p:nvPr/>
        </p:nvSpPr>
        <p:spPr>
          <a:xfrm>
            <a:off x="1294411" y="2529622"/>
            <a:ext cx="8837013" cy="34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299720" algn="l"/>
              </a:tabLst>
            </a:pPr>
            <a:r>
              <a:rPr lang="en-US" sz="1500" spc="-95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4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5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5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tifi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ssue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299720" algn="l"/>
              </a:tabLst>
            </a:pP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Non-core Subject Area</a:t>
            </a:r>
          </a:p>
          <a:p>
            <a:pPr marL="812800" lvl="1" indent="-342900"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29972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See SUCOE Designated Cert - Non-Core Subject Area Endorsement Guidelines</a:t>
            </a:r>
          </a:p>
          <a:p>
            <a:pPr marL="241300" indent="-2286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</a:pPr>
            <a:endParaRPr lang="en-US" sz="15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buClr>
                <a:schemeClr val="accent6"/>
              </a:buClr>
            </a:pP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en-US" sz="1500" b="1" spc="-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ended</a:t>
            </a:r>
            <a:r>
              <a:rPr lang="en-US" sz="15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y Conference Office of Education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Superi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Meets initial General Eligibility Requirements</a:t>
            </a: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5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Provide verification of a high school diploma or highest degree</a:t>
            </a: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5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Provides verification of recent qualifying work experience in a non-core subject area </a:t>
            </a:r>
          </a:p>
          <a:p>
            <a:pPr marL="812800" lvl="1" indent="-342900">
              <a:buClr>
                <a:schemeClr val="accent6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At least one year of work experience must be in the most recent 3-years</a:t>
            </a:r>
          </a:p>
          <a:p>
            <a:pPr marL="208598" indent="-208598" defTabSz="333756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3534" lvl="3" defTabSz="333756">
              <a:spcAft>
                <a:spcPts val="600"/>
              </a:spcAft>
              <a:buClr>
                <a:schemeClr val="accent6"/>
              </a:buClr>
              <a:tabLst>
                <a:tab pos="326339" algn="l"/>
              </a:tabLst>
            </a:pPr>
            <a:endParaRPr lang="en-US" sz="1022" kern="1200" dirty="0"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190768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Designated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712186"/>
            <a:ext cx="878714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b="1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2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1500" b="1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b="1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b="1" spc="-5"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</a:p>
          <a:p>
            <a:pPr marL="355600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Complete a new Designated Services/Subjects Application</a:t>
            </a:r>
          </a:p>
          <a:p>
            <a:pPr marL="8128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Submit the completed DS form signed by the educator and Principal to the Superintendent’s Office for review and signature with:</a:t>
            </a:r>
          </a:p>
          <a:p>
            <a:pPr marL="1270000" lvl="2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Current resume</a:t>
            </a:r>
          </a:p>
          <a:p>
            <a:pPr marL="1270000" lvl="2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Documentation of completed renewal requirements </a:t>
            </a:r>
          </a:p>
          <a:p>
            <a:pPr marL="1270000" lvl="2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If not previously submitted, verification of the highest level of education</a:t>
            </a:r>
          </a:p>
          <a:p>
            <a:pPr marL="8128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spc="-2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15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1500" spc="-3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sz="15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500" spc="15" dirty="0">
                <a:latin typeface="Arial" panose="020B0604020202020204" pitchFamily="34" charset="0"/>
                <a:cs typeface="Arial" panose="020B0604020202020204" pitchFamily="34" charset="0"/>
              </a:rPr>
              <a:t> established through collaboration between the educator,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Principal, and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>
                <a:latin typeface="Arial" panose="020B0604020202020204" pitchFamily="34" charset="0"/>
                <a:cs typeface="Arial" panose="020B0604020202020204" pitchFamily="34" charset="0"/>
              </a:rPr>
              <a:t>Superi</a:t>
            </a:r>
            <a:r>
              <a:rPr lang="en-US" sz="1500" spc="-15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ende</a:t>
            </a:r>
            <a:r>
              <a:rPr lang="en-US" sz="1500" spc="-2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500" spc="-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marL="812800" lvl="1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Specific renewal requirements consist of CEUs and/or academic credits that improve pedagogy and/or subject area expertise.</a:t>
            </a:r>
          </a:p>
          <a:p>
            <a:pPr marL="355600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buClr>
                <a:schemeClr val="accent6"/>
              </a:buClr>
              <a:buFont typeface="Wingdings" panose="05000000000000000000" pitchFamily="2" charset="2"/>
              <a:buChar char="v"/>
              <a:tabLst>
                <a:tab pos="355600" algn="l"/>
              </a:tabLst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Superintendent’s office will send the completed to the Union Registrar’s Office for processing</a:t>
            </a:r>
          </a:p>
        </p:txBody>
      </p:sp>
    </p:spTree>
    <p:extLst>
      <p:ext uri="{BB962C8B-B14F-4D97-AF65-F5344CB8AC3E}">
        <p14:creationId xmlns:p14="http://schemas.microsoft.com/office/powerpoint/2010/main" val="814574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B1E4DC-D7F5-58B1-F6EC-023D6E12AFD6}"/>
              </a:ext>
            </a:extLst>
          </p:cNvPr>
          <p:cNvSpPr txBox="1">
            <a:spLocks/>
          </p:cNvSpPr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</a:pPr>
            <a:r>
              <a:rPr lang="en-US" sz="4200" cap="small" spc="-130" dirty="0">
                <a:solidFill>
                  <a:srgbClr val="EBEBEB"/>
                </a:solidFill>
              </a:rPr>
              <a:t>State License/Alternative Teaching Certification</a:t>
            </a:r>
          </a:p>
          <a:p>
            <a:pPr algn="ctr" defTabSz="457200">
              <a:spcAft>
                <a:spcPts val="600"/>
              </a:spcAft>
            </a:pPr>
            <a:r>
              <a:rPr lang="en-US" sz="3700" b="1" kern="1200" dirty="0">
                <a:latin typeface="Arial" panose="020B0604020202020204" pitchFamily="34" charset="0"/>
                <a:cs typeface="Arial" panose="020B0604020202020204" pitchFamily="34" charset="0"/>
              </a:rPr>
              <a:t>Southern Union Certification Office</a:t>
            </a:r>
          </a:p>
          <a:p>
            <a:pPr defTabSz="457200">
              <a:spcAft>
                <a:spcPts val="600"/>
              </a:spcAft>
            </a:pPr>
            <a:endParaRPr lang="en-US" sz="4200" cap="small" dirty="0">
              <a:solidFill>
                <a:srgbClr val="EBEBEB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EEEBF4A-87D6-6800-78BA-8D6B50A2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5622309"/>
            <a:ext cx="1362487" cy="1000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243D4A-CABF-ADBF-FD0D-3B3262D75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5940" y="4797637"/>
            <a:ext cx="1366298" cy="1728957"/>
          </a:xfrm>
          <a:prstGeom prst="rect">
            <a:avLst/>
          </a:prstGeom>
          <a:noFill/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17A072-9AD8-289B-28FD-275218383984}"/>
              </a:ext>
            </a:extLst>
          </p:cNvPr>
          <p:cNvSpPr txBox="1"/>
          <p:nvPr/>
        </p:nvSpPr>
        <p:spPr>
          <a:xfrm>
            <a:off x="1650671" y="2712186"/>
            <a:ext cx="87871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221E1F"/>
                </a:solidFill>
                <a:latin typeface="Versailles Light"/>
              </a:rPr>
              <a:t>Designed for those who did not complete their teacher education in an Adventist college/university but hold a state teaching certificate/license but not an SDA teaching certificate.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teaching certificate/license: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Must be current at the time of application for certification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Versailles Light"/>
              </a:rPr>
              <a:t>Teaching certificate/license endorsements must be in the level/subject area </a:t>
            </a:r>
            <a:r>
              <a:rPr lang="en-US" sz="1800" b="0" i="0" u="none" strike="noStrike" baseline="0" dirty="0">
                <a:solidFill>
                  <a:srgbClr val="221E1F"/>
                </a:solidFill>
                <a:latin typeface="Versailles Light"/>
              </a:rPr>
              <a:t>for the educator will teach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800" b="0" i="0" u="none" strike="noStrike" baseline="0" dirty="0">
              <a:solidFill>
                <a:srgbClr val="221E1F"/>
              </a:solidFill>
              <a:latin typeface="Versaille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1E1F"/>
                </a:solidFill>
                <a:latin typeface="Versailles Light"/>
              </a:rPr>
              <a:t>The educator will be issued a Conditional certificate until all requirements for the Alternative Teaching certification have been met.</a:t>
            </a:r>
            <a:endParaRPr lang="en-US" b="1" i="0" u="none" strike="noStrike" baseline="0" dirty="0">
              <a:solidFill>
                <a:srgbClr val="221E1F"/>
              </a:solidFill>
              <a:latin typeface="Versaille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65723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6a15fd-f24d-4993-9207-206ead3354a4}" enabled="1" method="Standard" siteId="{1f3d00b9-49e4-414f-a3e7-b60420ee5d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6842</TotalTime>
  <Words>1284</Words>
  <Application>Microsoft Office PowerPoint</Application>
  <PresentationFormat>Widescreen</PresentationFormat>
  <Paragraphs>199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Symbol</vt:lpstr>
      <vt:lpstr>Versailles Light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Luberta Biggs</dc:creator>
  <cp:lastModifiedBy>Carla Thrower</cp:lastModifiedBy>
  <cp:revision>152</cp:revision>
  <cp:lastPrinted>2022-12-13T12:05:16Z</cp:lastPrinted>
  <dcterms:created xsi:type="dcterms:W3CDTF">2019-11-17T15:37:22Z</dcterms:created>
  <dcterms:modified xsi:type="dcterms:W3CDTF">2024-04-19T20:55:26Z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6a15fd-f24d-4993-9207-206ead3354a4_Enabled">
    <vt:lpwstr>true</vt:lpwstr>
  </property>
  <property fmtid="{D5CDD505-2E9C-101B-9397-08002B2CF9AE}" pid="3" name="MSIP_Label_466a15fd-f24d-4993-9207-206ead3354a4_SetDate">
    <vt:lpwstr>2024-01-08T17:16:39Z</vt:lpwstr>
  </property>
  <property fmtid="{D5CDD505-2E9C-101B-9397-08002B2CF9AE}" pid="4" name="MSIP_Label_466a15fd-f24d-4993-9207-206ead3354a4_Method">
    <vt:lpwstr>Standard</vt:lpwstr>
  </property>
  <property fmtid="{D5CDD505-2E9C-101B-9397-08002B2CF9AE}" pid="5" name="MSIP_Label_466a15fd-f24d-4993-9207-206ead3354a4_Name">
    <vt:lpwstr>Public - no additional settings</vt:lpwstr>
  </property>
  <property fmtid="{D5CDD505-2E9C-101B-9397-08002B2CF9AE}" pid="6" name="MSIP_Label_466a15fd-f24d-4993-9207-206ead3354a4_SiteId">
    <vt:lpwstr>1f3d00b9-49e4-414f-a3e7-b60420ee5da5</vt:lpwstr>
  </property>
  <property fmtid="{D5CDD505-2E9C-101B-9397-08002B2CF9AE}" pid="7" name="MSIP_Label_466a15fd-f24d-4993-9207-206ead3354a4_ActionId">
    <vt:lpwstr>c1d6ade5-2b26-4964-bf58-d0143efe6bdf</vt:lpwstr>
  </property>
  <property fmtid="{D5CDD505-2E9C-101B-9397-08002B2CF9AE}" pid="8" name="MSIP_Label_466a15fd-f24d-4993-9207-206ead3354a4_ContentBits">
    <vt:lpwstr>0</vt:lpwstr>
  </property>
</Properties>
</file>